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4" r:id="rId3"/>
    <p:sldId id="299" r:id="rId4"/>
    <p:sldId id="258" r:id="rId5"/>
    <p:sldId id="259" r:id="rId6"/>
    <p:sldId id="260" r:id="rId7"/>
    <p:sldId id="261" r:id="rId8"/>
    <p:sldId id="262" r:id="rId9"/>
    <p:sldId id="310" r:id="rId10"/>
    <p:sldId id="314" r:id="rId11"/>
    <p:sldId id="263" r:id="rId12"/>
    <p:sldId id="321" r:id="rId13"/>
    <p:sldId id="265" r:id="rId14"/>
    <p:sldId id="284" r:id="rId15"/>
    <p:sldId id="266" r:id="rId16"/>
    <p:sldId id="267" r:id="rId17"/>
    <p:sldId id="268" r:id="rId18"/>
    <p:sldId id="324" r:id="rId19"/>
    <p:sldId id="316" r:id="rId20"/>
    <p:sldId id="270" r:id="rId21"/>
    <p:sldId id="322" r:id="rId22"/>
    <p:sldId id="271" r:id="rId23"/>
    <p:sldId id="273" r:id="rId24"/>
    <p:sldId id="276" r:id="rId25"/>
    <p:sldId id="275" r:id="rId26"/>
    <p:sldId id="274" r:id="rId27"/>
    <p:sldId id="325" r:id="rId28"/>
    <p:sldId id="318" r:id="rId29"/>
    <p:sldId id="277" r:id="rId30"/>
    <p:sldId id="323" r:id="rId31"/>
    <p:sldId id="279" r:id="rId32"/>
    <p:sldId id="280" r:id="rId33"/>
    <p:sldId id="281" r:id="rId34"/>
    <p:sldId id="282" r:id="rId35"/>
    <p:sldId id="283" r:id="rId36"/>
    <p:sldId id="326" r:id="rId37"/>
    <p:sldId id="320" r:id="rId38"/>
    <p:sldId id="309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-128" y="-2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2C1EC3FF-DFE5-F744-82CE-50C4B73EBCFD}"/>
    <pc:docChg chg="addSld delSld modSld">
      <pc:chgData name="Berge, Anniek ten (136962)" userId="e668d065-6349-4508-add4-53f71d8888d8" providerId="ADAL" clId="{2C1EC3FF-DFE5-F744-82CE-50C4B73EBCFD}" dt="2022-07-27T17:14:51.103" v="16" actId="2696"/>
      <pc:docMkLst>
        <pc:docMk/>
      </pc:docMkLst>
      <pc:sldChg chg="modSp">
        <pc:chgData name="Berge, Anniek ten (136962)" userId="e668d065-6349-4508-add4-53f71d8888d8" providerId="ADAL" clId="{2C1EC3FF-DFE5-F744-82CE-50C4B73EBCFD}" dt="2022-07-27T17:14:42.268" v="14" actId="20577"/>
        <pc:sldMkLst>
          <pc:docMk/>
          <pc:sldMk cId="704830722" sldId="281"/>
        </pc:sldMkLst>
        <pc:spChg chg="mod">
          <ac:chgData name="Berge, Anniek ten (136962)" userId="e668d065-6349-4508-add4-53f71d8888d8" providerId="ADAL" clId="{2C1EC3FF-DFE5-F744-82CE-50C4B73EBCFD}" dt="2022-07-27T17:14:42.268" v="14" actId="20577"/>
          <ac:spMkLst>
            <pc:docMk/>
            <pc:sldMk cId="704830722" sldId="281"/>
            <ac:spMk id="3" creationId="{00000000-0000-0000-0000-000000000000}"/>
          </ac:spMkLst>
        </pc:spChg>
      </pc:sldChg>
      <pc:sldChg chg="add">
        <pc:chgData name="Berge, Anniek ten (136962)" userId="e668d065-6349-4508-add4-53f71d8888d8" providerId="ADAL" clId="{2C1EC3FF-DFE5-F744-82CE-50C4B73EBCFD}" dt="2022-07-27T17:13:03.974" v="0" actId="22"/>
        <pc:sldMkLst>
          <pc:docMk/>
          <pc:sldMk cId="4176412789" sldId="310"/>
        </pc:sldMkLst>
      </pc:sldChg>
      <pc:sldChg chg="del">
        <pc:chgData name="Berge, Anniek ten (136962)" userId="e668d065-6349-4508-add4-53f71d8888d8" providerId="ADAL" clId="{2C1EC3FF-DFE5-F744-82CE-50C4B73EBCFD}" dt="2022-07-27T17:13:06.038" v="1" actId="2696"/>
        <pc:sldMkLst>
          <pc:docMk/>
          <pc:sldMk cId="1418033033" sldId="313"/>
        </pc:sldMkLst>
      </pc:sldChg>
      <pc:sldChg chg="del">
        <pc:chgData name="Berge, Anniek ten (136962)" userId="e668d065-6349-4508-add4-53f71d8888d8" providerId="ADAL" clId="{2C1EC3FF-DFE5-F744-82CE-50C4B73EBCFD}" dt="2022-07-27T17:13:30.471" v="3" actId="2696"/>
        <pc:sldMkLst>
          <pc:docMk/>
          <pc:sldMk cId="1418033033" sldId="315"/>
        </pc:sldMkLst>
      </pc:sldChg>
      <pc:sldChg chg="del">
        <pc:chgData name="Berge, Anniek ten (136962)" userId="e668d065-6349-4508-add4-53f71d8888d8" providerId="ADAL" clId="{2C1EC3FF-DFE5-F744-82CE-50C4B73EBCFD}" dt="2022-07-27T17:14:07.954" v="5" actId="2696"/>
        <pc:sldMkLst>
          <pc:docMk/>
          <pc:sldMk cId="1418033033" sldId="317"/>
        </pc:sldMkLst>
      </pc:sldChg>
      <pc:sldChg chg="del">
        <pc:chgData name="Berge, Anniek ten (136962)" userId="e668d065-6349-4508-add4-53f71d8888d8" providerId="ADAL" clId="{2C1EC3FF-DFE5-F744-82CE-50C4B73EBCFD}" dt="2022-07-27T17:14:51.103" v="16" actId="2696"/>
        <pc:sldMkLst>
          <pc:docMk/>
          <pc:sldMk cId="1418033033" sldId="319"/>
        </pc:sldMkLst>
      </pc:sldChg>
      <pc:sldChg chg="add">
        <pc:chgData name="Berge, Anniek ten (136962)" userId="e668d065-6349-4508-add4-53f71d8888d8" providerId="ADAL" clId="{2C1EC3FF-DFE5-F744-82CE-50C4B73EBCFD}" dt="2022-07-27T17:13:28.777" v="2" actId="22"/>
        <pc:sldMkLst>
          <pc:docMk/>
          <pc:sldMk cId="1802112041" sldId="324"/>
        </pc:sldMkLst>
      </pc:sldChg>
      <pc:sldChg chg="add">
        <pc:chgData name="Berge, Anniek ten (136962)" userId="e668d065-6349-4508-add4-53f71d8888d8" providerId="ADAL" clId="{2C1EC3FF-DFE5-F744-82CE-50C4B73EBCFD}" dt="2022-07-27T17:14:06.091" v="4" actId="22"/>
        <pc:sldMkLst>
          <pc:docMk/>
          <pc:sldMk cId="2235831336" sldId="325"/>
        </pc:sldMkLst>
      </pc:sldChg>
      <pc:sldChg chg="add">
        <pc:chgData name="Berge, Anniek ten (136962)" userId="e668d065-6349-4508-add4-53f71d8888d8" providerId="ADAL" clId="{2C1EC3FF-DFE5-F744-82CE-50C4B73EBCFD}" dt="2022-07-27T17:14:49.325" v="15" actId="22"/>
        <pc:sldMkLst>
          <pc:docMk/>
          <pc:sldMk cId="2532241397" sldId="32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5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13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8055812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wind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vriend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word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en-US" sz="1800" dirty="0"/>
                        <a:t>het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zand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mond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koud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en-US" sz="1800" dirty="0"/>
                        <a:t>het</a:t>
                      </a:r>
                      <a:r>
                        <a:rPr lang="en-US" sz="1800" baseline="0" dirty="0"/>
                        <a:t> brood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en-US" sz="1800" dirty="0"/>
                        <a:t>het</a:t>
                      </a:r>
                      <a:r>
                        <a:rPr lang="en-US" sz="1800" baseline="0" dirty="0"/>
                        <a:t> bed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en-US" sz="1800" dirty="0"/>
                        <a:t>de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grond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kneed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en-US" sz="1800" dirty="0"/>
                        <a:t>het</a:t>
                      </a:r>
                      <a:r>
                        <a:rPr lang="en-US" sz="1800" baseline="0" dirty="0"/>
                        <a:t> land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en-US" sz="1800" dirty="0" err="1"/>
                        <a:t>goed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en-US" sz="1800" dirty="0"/>
                        <a:t>de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hond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bind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stad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en-US" sz="1800" dirty="0"/>
                        <a:t>het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hoofd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paard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vind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brand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2956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Hondwoorden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00603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nl-NL" sz="3200" dirty="0"/>
              <a:t>Ik hoor een t. </a:t>
            </a:r>
          </a:p>
          <a:p>
            <a:pPr marL="0" indent="0" algn="ctr">
              <a:buNone/>
            </a:pPr>
            <a:r>
              <a:rPr lang="nl-NL" sz="3200" dirty="0"/>
              <a:t>Ik maak het woord langer en weet dan of ik een d of t moet schrijven.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653" y="3612748"/>
            <a:ext cx="2913681" cy="2913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wind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mond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bed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goed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hoofd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12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3620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5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13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2956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Hondwoorden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00603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nl-NL" sz="3200" dirty="0"/>
              <a:t>Ik hoor een t. </a:t>
            </a:r>
          </a:p>
          <a:p>
            <a:pPr marL="0" indent="0" algn="ctr">
              <a:buNone/>
            </a:pPr>
            <a:r>
              <a:rPr lang="nl-NL" sz="3200" dirty="0"/>
              <a:t>Ik maak het woord langer en weet dan of ik een d of t moet schrijven.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653" y="3612748"/>
            <a:ext cx="2913681" cy="2913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7123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FF0000"/>
                </a:solidFill>
              </a:rPr>
              <a:t>v</a:t>
            </a:r>
            <a:r>
              <a:rPr lang="nl-NL" sz="9600" b="1" dirty="0"/>
              <a:t>riend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koud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grond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hond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paard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1120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3620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5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13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2956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Hondwoorden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00603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nl-NL" sz="3200" dirty="0"/>
              <a:t>Ik hoor een t. </a:t>
            </a:r>
          </a:p>
          <a:p>
            <a:pPr marL="0" indent="0" algn="ctr">
              <a:buNone/>
            </a:pPr>
            <a:r>
              <a:rPr lang="nl-NL" sz="3200" dirty="0"/>
              <a:t>Ik maak het woord langer en weet dan of ik een d of t moet schrijven.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653" y="3612748"/>
            <a:ext cx="2913681" cy="2913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7123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word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bid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kneed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bind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</a:t>
            </a:r>
            <a:r>
              <a:rPr lang="nl-NL" sz="9600" b="1" dirty="0">
                <a:solidFill>
                  <a:srgbClr val="FF0000"/>
                </a:solidFill>
              </a:rPr>
              <a:t>v</a:t>
            </a:r>
            <a:r>
              <a:rPr lang="nl-NL" sz="9600" b="1" dirty="0"/>
              <a:t>ind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8313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3620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5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13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2956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Hondwoorden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00603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nl-NL" sz="3200" dirty="0"/>
              <a:t>Ik hoor een t. </a:t>
            </a:r>
          </a:p>
          <a:p>
            <a:pPr marL="0" indent="0" algn="ctr">
              <a:buNone/>
            </a:pPr>
            <a:r>
              <a:rPr lang="nl-NL" sz="3200" dirty="0"/>
              <a:t>Ik maak het woord langer en weet dan of ik een d of t moet schrijven.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653" y="3612748"/>
            <a:ext cx="2913681" cy="2913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7123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</a:t>
            </a:r>
            <a:r>
              <a:rPr lang="nl-NL" sz="9600" b="1" dirty="0">
                <a:solidFill>
                  <a:srgbClr val="FF0000"/>
                </a:solidFill>
              </a:rPr>
              <a:t>z</a:t>
            </a:r>
            <a:r>
              <a:rPr lang="nl-NL" sz="9600" b="1" dirty="0"/>
              <a:t>and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het brood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land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stad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brand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2413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3620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wind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vriend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word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en-US" sz="1800" dirty="0"/>
                        <a:t>het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zand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mond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koud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en-US" sz="1800" dirty="0"/>
                        <a:t>het</a:t>
                      </a:r>
                      <a:r>
                        <a:rPr lang="en-US" sz="1800" baseline="0" dirty="0"/>
                        <a:t> brood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en-US" sz="1800" dirty="0"/>
                        <a:t>het</a:t>
                      </a:r>
                      <a:r>
                        <a:rPr lang="en-US" sz="1800" baseline="0" dirty="0"/>
                        <a:t> bed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en-US" sz="1800" dirty="0"/>
                        <a:t>de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grond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kneed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en-US" sz="1800" dirty="0"/>
                        <a:t>het</a:t>
                      </a:r>
                      <a:r>
                        <a:rPr lang="en-US" sz="1800" baseline="0" dirty="0"/>
                        <a:t> land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en-US" sz="1800" dirty="0" err="1"/>
                        <a:t>goed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en-US" sz="1800" dirty="0"/>
                        <a:t>de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hond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bind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stad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en-US" sz="1800" dirty="0"/>
                        <a:t>het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hoofd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paard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vind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brand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470494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246</Words>
  <Application>Microsoft Office PowerPoint</Application>
  <PresentationFormat>Breedbeeld</PresentationFormat>
  <Paragraphs>168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Hondwoorden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Hondwoorden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Hondwoorden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Hondwoorden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47</cp:revision>
  <dcterms:created xsi:type="dcterms:W3CDTF">2015-07-16T09:32:42Z</dcterms:created>
  <dcterms:modified xsi:type="dcterms:W3CDTF">2022-07-27T17:14:59Z</dcterms:modified>
</cp:coreProperties>
</file>