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9" r:id="rId10"/>
    <p:sldId id="337" r:id="rId11"/>
    <p:sldId id="263" r:id="rId12"/>
    <p:sldId id="344" r:id="rId13"/>
    <p:sldId id="265" r:id="rId14"/>
    <p:sldId id="267" r:id="rId15"/>
    <p:sldId id="284" r:id="rId16"/>
    <p:sldId id="266" r:id="rId17"/>
    <p:sldId id="268" r:id="rId18"/>
    <p:sldId id="347" r:id="rId19"/>
    <p:sldId id="339" r:id="rId20"/>
    <p:sldId id="270" r:id="rId21"/>
    <p:sldId id="345" r:id="rId22"/>
    <p:sldId id="271" r:id="rId23"/>
    <p:sldId id="273" r:id="rId24"/>
    <p:sldId id="276" r:id="rId25"/>
    <p:sldId id="275" r:id="rId26"/>
    <p:sldId id="274" r:id="rId27"/>
    <p:sldId id="348" r:id="rId28"/>
    <p:sldId id="341" r:id="rId29"/>
    <p:sldId id="277" r:id="rId30"/>
    <p:sldId id="346" r:id="rId31"/>
    <p:sldId id="279" r:id="rId32"/>
    <p:sldId id="280" r:id="rId33"/>
    <p:sldId id="281" r:id="rId34"/>
    <p:sldId id="282" r:id="rId35"/>
    <p:sldId id="283" r:id="rId36"/>
    <p:sldId id="349" r:id="rId37"/>
    <p:sldId id="343" r:id="rId38"/>
    <p:sldId id="33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8EE0F6FF-F6BC-614C-A3AB-84E104DD3385}"/>
    <pc:docChg chg="addSld delSld">
      <pc:chgData name="Berge, Anniek ten (136962)" userId="e668d065-6349-4508-add4-53f71d8888d8" providerId="ADAL" clId="{8EE0F6FF-F6BC-614C-A3AB-84E104DD3385}" dt="2022-07-30T12:38:41.355" v="7" actId="2696"/>
      <pc:docMkLst>
        <pc:docMk/>
      </pc:docMkLst>
      <pc:sldChg chg="add">
        <pc:chgData name="Berge, Anniek ten (136962)" userId="e668d065-6349-4508-add4-53f71d8888d8" providerId="ADAL" clId="{8EE0F6FF-F6BC-614C-A3AB-84E104DD3385}" dt="2022-07-30T12:37:56.881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8EE0F6FF-F6BC-614C-A3AB-84E104DD3385}" dt="2022-07-30T12:37:58.676" v="1" actId="2696"/>
        <pc:sldMkLst>
          <pc:docMk/>
          <pc:sldMk cId="2192701956" sldId="336"/>
        </pc:sldMkLst>
      </pc:sldChg>
      <pc:sldChg chg="del">
        <pc:chgData name="Berge, Anniek ten (136962)" userId="e668d065-6349-4508-add4-53f71d8888d8" providerId="ADAL" clId="{8EE0F6FF-F6BC-614C-A3AB-84E104DD3385}" dt="2022-07-30T12:38:13.625" v="3" actId="2696"/>
        <pc:sldMkLst>
          <pc:docMk/>
          <pc:sldMk cId="2192701956" sldId="338"/>
        </pc:sldMkLst>
      </pc:sldChg>
      <pc:sldChg chg="del">
        <pc:chgData name="Berge, Anniek ten (136962)" userId="e668d065-6349-4508-add4-53f71d8888d8" providerId="ADAL" clId="{8EE0F6FF-F6BC-614C-A3AB-84E104DD3385}" dt="2022-07-30T12:38:26.722" v="5" actId="2696"/>
        <pc:sldMkLst>
          <pc:docMk/>
          <pc:sldMk cId="2192701956" sldId="340"/>
        </pc:sldMkLst>
      </pc:sldChg>
      <pc:sldChg chg="del">
        <pc:chgData name="Berge, Anniek ten (136962)" userId="e668d065-6349-4508-add4-53f71d8888d8" providerId="ADAL" clId="{8EE0F6FF-F6BC-614C-A3AB-84E104DD3385}" dt="2022-07-30T12:38:41.355" v="7" actId="2696"/>
        <pc:sldMkLst>
          <pc:docMk/>
          <pc:sldMk cId="2192701956" sldId="342"/>
        </pc:sldMkLst>
      </pc:sldChg>
      <pc:sldChg chg="add">
        <pc:chgData name="Berge, Anniek ten (136962)" userId="e668d065-6349-4508-add4-53f71d8888d8" providerId="ADAL" clId="{8EE0F6FF-F6BC-614C-A3AB-84E104DD3385}" dt="2022-07-30T12:38:12.008" v="2" actId="22"/>
        <pc:sldMkLst>
          <pc:docMk/>
          <pc:sldMk cId="4088203677" sldId="347"/>
        </pc:sldMkLst>
      </pc:sldChg>
      <pc:sldChg chg="add">
        <pc:chgData name="Berge, Anniek ten (136962)" userId="e668d065-6349-4508-add4-53f71d8888d8" providerId="ADAL" clId="{8EE0F6FF-F6BC-614C-A3AB-84E104DD3385}" dt="2022-07-30T12:38:24.985" v="4" actId="22"/>
        <pc:sldMkLst>
          <pc:docMk/>
          <pc:sldMk cId="910779293" sldId="348"/>
        </pc:sldMkLst>
      </pc:sldChg>
      <pc:sldChg chg="add">
        <pc:chgData name="Berge, Anniek ten (136962)" userId="e668d065-6349-4508-add4-53f71d8888d8" providerId="ADAL" clId="{8EE0F6FF-F6BC-614C-A3AB-84E104DD3385}" dt="2022-07-30T12:38:39.485" v="6" actId="22"/>
        <pc:sldMkLst>
          <pc:docMk/>
          <pc:sldMk cId="31203431" sldId="34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27650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konijn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teken – wij tekenen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leger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woon – wij wonen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mode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kapot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raad</a:t>
                      </a:r>
                      <a:r>
                        <a:rPr lang="nl-NL" sz="1800" baseline="0" dirty="0"/>
                        <a:t> – wij raden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leven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zeker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slaap – wij slapen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vrolijk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probleem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spreek – wij spreken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nodig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Letterdief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lange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aa, </a:t>
            </a:r>
            <a:r>
              <a:rPr lang="en-US" sz="3200" dirty="0" err="1"/>
              <a:t>oo</a:t>
            </a:r>
            <a:r>
              <a:rPr lang="en-US" sz="3200" dirty="0"/>
              <a:t>,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uu</a:t>
            </a:r>
            <a:r>
              <a:rPr lang="en-US" sz="3200" dirty="0"/>
              <a:t> </a:t>
            </a:r>
            <a:r>
              <a:rPr lang="en-US" sz="3200" dirty="0" err="1"/>
              <a:t>vind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letters </a:t>
            </a:r>
            <a:r>
              <a:rPr lang="en-US" sz="3200" dirty="0" err="1"/>
              <a:t>te</a:t>
            </a:r>
            <a:r>
              <a:rPr lang="en-US" sz="3200" dirty="0"/>
              <a:t> </a:t>
            </a:r>
            <a:r>
              <a:rPr lang="en-US" sz="3200" dirty="0" err="1"/>
              <a:t>veel</a:t>
            </a:r>
            <a:r>
              <a:rPr lang="en-US" sz="3200" dirty="0"/>
              <a:t>, </a:t>
            </a:r>
            <a:r>
              <a:rPr lang="en-US" sz="3200" dirty="0" err="1"/>
              <a:t>vandaar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eentje</a:t>
            </a:r>
            <a:r>
              <a:rPr lang="en-US" sz="3200" dirty="0"/>
              <a:t> steel.”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095" y="3278159"/>
            <a:ext cx="3303874" cy="330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kon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n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boter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kapot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zeker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probleem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4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Letterdief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lange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aa, </a:t>
            </a:r>
            <a:r>
              <a:rPr lang="en-US" sz="3200" dirty="0" err="1"/>
              <a:t>oo</a:t>
            </a:r>
            <a:r>
              <a:rPr lang="en-US" sz="3200" dirty="0"/>
              <a:t>,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uu</a:t>
            </a:r>
            <a:r>
              <a:rPr lang="en-US" sz="3200" dirty="0"/>
              <a:t> </a:t>
            </a:r>
            <a:r>
              <a:rPr lang="en-US" sz="3200" dirty="0" err="1"/>
              <a:t>vind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letters </a:t>
            </a:r>
            <a:r>
              <a:rPr lang="en-US" sz="3200" dirty="0" err="1"/>
              <a:t>te</a:t>
            </a:r>
            <a:r>
              <a:rPr lang="en-US" sz="3200" dirty="0"/>
              <a:t> </a:t>
            </a:r>
            <a:r>
              <a:rPr lang="en-US" sz="3200" dirty="0" err="1"/>
              <a:t>veel</a:t>
            </a:r>
            <a:r>
              <a:rPr lang="en-US" sz="3200" dirty="0"/>
              <a:t>, </a:t>
            </a:r>
            <a:r>
              <a:rPr lang="en-US" sz="3200" dirty="0" err="1"/>
              <a:t>vandaar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eentje</a:t>
            </a:r>
            <a:r>
              <a:rPr lang="en-US" sz="3200" dirty="0"/>
              <a:t> steel.”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095" y="3278159"/>
            <a:ext cx="3303874" cy="330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00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lege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nare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rode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ele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gare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203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4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>
                <a:solidFill>
                  <a:schemeClr val="bg1"/>
                </a:solidFill>
              </a:rPr>
              <a:t>blok 5</a:t>
            </a:r>
            <a:endParaRPr lang="nl-NL" sz="9600" b="1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Letterdief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lange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aa, </a:t>
            </a:r>
            <a:r>
              <a:rPr lang="en-US" sz="3200" dirty="0" err="1"/>
              <a:t>oo</a:t>
            </a:r>
            <a:r>
              <a:rPr lang="en-US" sz="3200" dirty="0"/>
              <a:t>,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uu</a:t>
            </a:r>
            <a:r>
              <a:rPr lang="en-US" sz="3200" dirty="0"/>
              <a:t> </a:t>
            </a:r>
            <a:r>
              <a:rPr lang="en-US" sz="3200" dirty="0" err="1"/>
              <a:t>vind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letters </a:t>
            </a:r>
            <a:r>
              <a:rPr lang="en-US" sz="3200" dirty="0" err="1"/>
              <a:t>te</a:t>
            </a:r>
            <a:r>
              <a:rPr lang="en-US" sz="3200" dirty="0"/>
              <a:t> </a:t>
            </a:r>
            <a:r>
              <a:rPr lang="en-US" sz="3200" dirty="0" err="1"/>
              <a:t>veel</a:t>
            </a:r>
            <a:r>
              <a:rPr lang="en-US" sz="3200" dirty="0"/>
              <a:t>, </a:t>
            </a:r>
            <a:r>
              <a:rPr lang="en-US" sz="3200" dirty="0" err="1"/>
              <a:t>vandaar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eentje</a:t>
            </a:r>
            <a:r>
              <a:rPr lang="en-US" sz="3200" dirty="0"/>
              <a:t> steel.”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095" y="3278159"/>
            <a:ext cx="3303874" cy="330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00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teken – wij tekenen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woon – wij wonen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raad – wij raden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slaap – wij slapen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spreek – wij spreken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779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4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80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Letterdief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lange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aa, </a:t>
            </a:r>
            <a:r>
              <a:rPr lang="en-US" sz="3200" dirty="0" err="1"/>
              <a:t>oo</a:t>
            </a:r>
            <a:r>
              <a:rPr lang="en-US" sz="3200" dirty="0"/>
              <a:t>,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uu</a:t>
            </a:r>
            <a:r>
              <a:rPr lang="en-US" sz="3200" dirty="0"/>
              <a:t> </a:t>
            </a:r>
            <a:r>
              <a:rPr lang="en-US" sz="3200" dirty="0" err="1"/>
              <a:t>vind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letters </a:t>
            </a:r>
            <a:r>
              <a:rPr lang="en-US" sz="3200" dirty="0" err="1"/>
              <a:t>te</a:t>
            </a:r>
            <a:r>
              <a:rPr lang="en-US" sz="3200" dirty="0"/>
              <a:t> </a:t>
            </a:r>
            <a:r>
              <a:rPr lang="en-US" sz="3200" dirty="0" err="1"/>
              <a:t>veel</a:t>
            </a:r>
            <a:r>
              <a:rPr lang="en-US" sz="3200" dirty="0"/>
              <a:t>, </a:t>
            </a:r>
            <a:r>
              <a:rPr lang="en-US" sz="3200" dirty="0" err="1"/>
              <a:t>vandaar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eentje</a:t>
            </a:r>
            <a:r>
              <a:rPr lang="en-US" sz="3200" dirty="0"/>
              <a:t> steel.”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095" y="3278159"/>
            <a:ext cx="3303874" cy="330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000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leger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mode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leven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>
                <a:solidFill>
                  <a:srgbClr val="FF0000"/>
                </a:solidFill>
              </a:rPr>
              <a:t>v</a:t>
            </a:r>
            <a:r>
              <a:rPr lang="en-US" sz="9600" b="1" dirty="0" err="1"/>
              <a:t>rol</a:t>
            </a:r>
            <a:r>
              <a:rPr lang="en-US" sz="9600" b="1" dirty="0" err="1">
                <a:solidFill>
                  <a:srgbClr val="FF0000"/>
                </a:solidFill>
              </a:rPr>
              <a:t>ij</a:t>
            </a:r>
            <a:r>
              <a:rPr lang="en-US" sz="9600" b="1" dirty="0" err="1"/>
              <a:t>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nodig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4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43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94053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konijn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teken – wij tekenen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leger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woon – wij wonen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mode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kapot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raad</a:t>
                      </a:r>
                      <a:r>
                        <a:rPr lang="nl-NL" sz="1800" baseline="0" dirty="0"/>
                        <a:t> – wij raden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leven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zeker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slaap – wij slapen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vrolijk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probleem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spreek – wij spreken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nodig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359524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290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62</cp:revision>
  <dcterms:created xsi:type="dcterms:W3CDTF">2015-07-16T09:32:42Z</dcterms:created>
  <dcterms:modified xsi:type="dcterms:W3CDTF">2022-07-30T12:38:49Z</dcterms:modified>
</cp:coreProperties>
</file>