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17" r:id="rId11"/>
    <p:sldId id="263" r:id="rId12"/>
    <p:sldId id="324" r:id="rId13"/>
    <p:sldId id="265" r:id="rId14"/>
    <p:sldId id="284" r:id="rId15"/>
    <p:sldId id="266" r:id="rId16"/>
    <p:sldId id="267" r:id="rId17"/>
    <p:sldId id="268" r:id="rId18"/>
    <p:sldId id="327" r:id="rId19"/>
    <p:sldId id="319" r:id="rId20"/>
    <p:sldId id="270" r:id="rId21"/>
    <p:sldId id="325" r:id="rId22"/>
    <p:sldId id="271" r:id="rId23"/>
    <p:sldId id="273" r:id="rId24"/>
    <p:sldId id="276" r:id="rId25"/>
    <p:sldId id="275" r:id="rId26"/>
    <p:sldId id="274" r:id="rId27"/>
    <p:sldId id="328" r:id="rId28"/>
    <p:sldId id="321" r:id="rId29"/>
    <p:sldId id="277" r:id="rId30"/>
    <p:sldId id="326" r:id="rId31"/>
    <p:sldId id="279" r:id="rId32"/>
    <p:sldId id="280" r:id="rId33"/>
    <p:sldId id="281" r:id="rId34"/>
    <p:sldId id="282" r:id="rId35"/>
    <p:sldId id="283" r:id="rId36"/>
    <p:sldId id="329" r:id="rId37"/>
    <p:sldId id="323" r:id="rId38"/>
    <p:sldId id="30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BBBF5B2B-FF0E-E94A-9528-F1265EA7D32F}"/>
    <pc:docChg chg="addSld delSld">
      <pc:chgData name="Berge, Anniek ten (136962)" userId="e668d065-6349-4508-add4-53f71d8888d8" providerId="ADAL" clId="{BBBF5B2B-FF0E-E94A-9528-F1265EA7D32F}" dt="2022-07-27T17:17:57.732" v="7" actId="2696"/>
      <pc:docMkLst>
        <pc:docMk/>
      </pc:docMkLst>
      <pc:sldChg chg="add">
        <pc:chgData name="Berge, Anniek ten (136962)" userId="e668d065-6349-4508-add4-53f71d8888d8" providerId="ADAL" clId="{BBBF5B2B-FF0E-E94A-9528-F1265EA7D32F}" dt="2022-07-27T17:17:00.994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BBBF5B2B-FF0E-E94A-9528-F1265EA7D32F}" dt="2022-07-27T17:17:02.814" v="1" actId="2696"/>
        <pc:sldMkLst>
          <pc:docMk/>
          <pc:sldMk cId="3651429626" sldId="316"/>
        </pc:sldMkLst>
      </pc:sldChg>
      <pc:sldChg chg="del">
        <pc:chgData name="Berge, Anniek ten (136962)" userId="e668d065-6349-4508-add4-53f71d8888d8" providerId="ADAL" clId="{BBBF5B2B-FF0E-E94A-9528-F1265EA7D32F}" dt="2022-07-27T17:17:17.105" v="3" actId="2696"/>
        <pc:sldMkLst>
          <pc:docMk/>
          <pc:sldMk cId="3651429626" sldId="318"/>
        </pc:sldMkLst>
      </pc:sldChg>
      <pc:sldChg chg="del">
        <pc:chgData name="Berge, Anniek ten (136962)" userId="e668d065-6349-4508-add4-53f71d8888d8" providerId="ADAL" clId="{BBBF5B2B-FF0E-E94A-9528-F1265EA7D32F}" dt="2022-07-27T17:17:42.284" v="5" actId="2696"/>
        <pc:sldMkLst>
          <pc:docMk/>
          <pc:sldMk cId="3651429626" sldId="320"/>
        </pc:sldMkLst>
      </pc:sldChg>
      <pc:sldChg chg="del">
        <pc:chgData name="Berge, Anniek ten (136962)" userId="e668d065-6349-4508-add4-53f71d8888d8" providerId="ADAL" clId="{BBBF5B2B-FF0E-E94A-9528-F1265EA7D32F}" dt="2022-07-27T17:17:57.732" v="7" actId="2696"/>
        <pc:sldMkLst>
          <pc:docMk/>
          <pc:sldMk cId="3651429626" sldId="322"/>
        </pc:sldMkLst>
      </pc:sldChg>
      <pc:sldChg chg="add">
        <pc:chgData name="Berge, Anniek ten (136962)" userId="e668d065-6349-4508-add4-53f71d8888d8" providerId="ADAL" clId="{BBBF5B2B-FF0E-E94A-9528-F1265EA7D32F}" dt="2022-07-27T17:17:14.378" v="2" actId="22"/>
        <pc:sldMkLst>
          <pc:docMk/>
          <pc:sldMk cId="4282712181" sldId="327"/>
        </pc:sldMkLst>
      </pc:sldChg>
      <pc:sldChg chg="add">
        <pc:chgData name="Berge, Anniek ten (136962)" userId="e668d065-6349-4508-add4-53f71d8888d8" providerId="ADAL" clId="{BBBF5B2B-FF0E-E94A-9528-F1265EA7D32F}" dt="2022-07-27T17:17:40.517" v="4" actId="22"/>
        <pc:sldMkLst>
          <pc:docMk/>
          <pc:sldMk cId="3897279935" sldId="328"/>
        </pc:sldMkLst>
      </pc:sldChg>
      <pc:sldChg chg="add">
        <pc:chgData name="Berge, Anniek ten (136962)" userId="e668d065-6349-4508-add4-53f71d8888d8" providerId="ADAL" clId="{BBBF5B2B-FF0E-E94A-9528-F1265EA7D32F}" dt="2022-07-27T17:17:55.665" v="6" actId="22"/>
        <pc:sldMkLst>
          <pc:docMk/>
          <pc:sldMk cId="3789574871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71585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begin</a:t>
                      </a:r>
                    </a:p>
                    <a:p>
                      <a:pPr algn="ctr"/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geluk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bezoek</a:t>
                      </a:r>
                      <a:endParaRPr lang="en-US" sz="1800" baseline="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beroep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begrip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gevoel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begrijp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verkeer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bezoek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gemeen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gebruik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vergif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besluit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getal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gedraag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verdriet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bedrag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gebak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verzin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vergiet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e</a:t>
            </a: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37" y="3451481"/>
            <a:ext cx="3138789" cy="313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begin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begrip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oek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besluit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bedrag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65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e</a:t>
            </a: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37" y="3451481"/>
            <a:ext cx="3138789" cy="313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8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geluk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ge</a:t>
            </a:r>
            <a:r>
              <a:rPr lang="en-US" sz="9600" b="1" dirty="0" err="1">
                <a:solidFill>
                  <a:srgbClr val="FF0000"/>
                </a:solidFill>
              </a:rPr>
              <a:t>v</a:t>
            </a:r>
            <a:r>
              <a:rPr lang="en-US" sz="9600" b="1" dirty="0" err="1"/>
              <a:t>oel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gemeen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getal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gebak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12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65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e</a:t>
            </a: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37" y="3451481"/>
            <a:ext cx="3138789" cy="313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8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oek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begrijp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gebruik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gedraag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79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65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latin typeface="Calibri" panose="020F0502020204030204" pitchFamily="34" charset="0"/>
              </a:rPr>
              <a:t>be- </a:t>
            </a:r>
            <a:r>
              <a:rPr lang="en-US" sz="8800" b="1" dirty="0" err="1">
                <a:latin typeface="Calibri" panose="020F0502020204030204" pitchFamily="34" charset="0"/>
              </a:rPr>
              <a:t>ge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ver</a:t>
            </a:r>
            <a:r>
              <a:rPr lang="en-US" sz="8800" b="1" dirty="0">
                <a:latin typeface="Calibri" panose="020F0502020204030204" pitchFamily="34" charset="0"/>
              </a:rPr>
              <a:t>- </a:t>
            </a:r>
            <a:r>
              <a:rPr lang="en-US" sz="88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hoort</a:t>
            </a:r>
            <a:r>
              <a:rPr lang="en-US" sz="3200" dirty="0"/>
              <a:t> de u maar </a:t>
            </a:r>
            <a:r>
              <a:rPr lang="en-US" sz="3200" dirty="0" err="1"/>
              <a:t>schrijft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e</a:t>
            </a: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37" y="3451481"/>
            <a:ext cx="3138789" cy="313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8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beroep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verkeer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vergif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verdriet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het vergiet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748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65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begin</a:t>
                      </a:r>
                    </a:p>
                    <a:p>
                      <a:pPr algn="ctr"/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geluk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bezoek</a:t>
                      </a:r>
                      <a:endParaRPr lang="en-US" sz="1800" baseline="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beroep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begrip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gevoel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begrijp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verkeer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bezoek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gemeen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gebruik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vergif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besluit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getal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gedraag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verdriet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bedrag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gebak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verzin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vergiet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62995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217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48</cp:revision>
  <dcterms:created xsi:type="dcterms:W3CDTF">2015-07-16T09:32:42Z</dcterms:created>
  <dcterms:modified xsi:type="dcterms:W3CDTF">2022-07-27T17:18:02Z</dcterms:modified>
</cp:coreProperties>
</file>