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9" r:id="rId10"/>
    <p:sldId id="341" r:id="rId11"/>
    <p:sldId id="263" r:id="rId12"/>
    <p:sldId id="348" r:id="rId13"/>
    <p:sldId id="265" r:id="rId14"/>
    <p:sldId id="267" r:id="rId15"/>
    <p:sldId id="284" r:id="rId16"/>
    <p:sldId id="266" r:id="rId17"/>
    <p:sldId id="268" r:id="rId18"/>
    <p:sldId id="351" r:id="rId19"/>
    <p:sldId id="343" r:id="rId20"/>
    <p:sldId id="270" r:id="rId21"/>
    <p:sldId id="349" r:id="rId22"/>
    <p:sldId id="271" r:id="rId23"/>
    <p:sldId id="273" r:id="rId24"/>
    <p:sldId id="276" r:id="rId25"/>
    <p:sldId id="275" r:id="rId26"/>
    <p:sldId id="274" r:id="rId27"/>
    <p:sldId id="352" r:id="rId28"/>
    <p:sldId id="345" r:id="rId29"/>
    <p:sldId id="277" r:id="rId30"/>
    <p:sldId id="350" r:id="rId31"/>
    <p:sldId id="279" r:id="rId32"/>
    <p:sldId id="280" r:id="rId33"/>
    <p:sldId id="281" r:id="rId34"/>
    <p:sldId id="282" r:id="rId35"/>
    <p:sldId id="283" r:id="rId36"/>
    <p:sldId id="353" r:id="rId37"/>
    <p:sldId id="347" r:id="rId38"/>
    <p:sldId id="33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AB77C28-9FE9-2A4F-AEF7-14AB12065131}"/>
    <pc:docChg chg="addSld delSld">
      <pc:chgData name="Berge, Anniek ten (136962)" userId="e668d065-6349-4508-add4-53f71d8888d8" providerId="ADAL" clId="{6AB77C28-9FE9-2A4F-AEF7-14AB12065131}" dt="2022-07-30T12:40:29.296" v="7" actId="2696"/>
      <pc:docMkLst>
        <pc:docMk/>
      </pc:docMkLst>
      <pc:sldChg chg="add">
        <pc:chgData name="Berge, Anniek ten (136962)" userId="e668d065-6349-4508-add4-53f71d8888d8" providerId="ADAL" clId="{6AB77C28-9FE9-2A4F-AEF7-14AB12065131}" dt="2022-07-30T12:39:38.760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6AB77C28-9FE9-2A4F-AEF7-14AB12065131}" dt="2022-07-30T12:39:40.436" v="1" actId="2696"/>
        <pc:sldMkLst>
          <pc:docMk/>
          <pc:sldMk cId="3694103970" sldId="340"/>
        </pc:sldMkLst>
      </pc:sldChg>
      <pc:sldChg chg="del">
        <pc:chgData name="Berge, Anniek ten (136962)" userId="e668d065-6349-4508-add4-53f71d8888d8" providerId="ADAL" clId="{6AB77C28-9FE9-2A4F-AEF7-14AB12065131}" dt="2022-07-30T12:40:00.653" v="3" actId="2696"/>
        <pc:sldMkLst>
          <pc:docMk/>
          <pc:sldMk cId="3694103970" sldId="342"/>
        </pc:sldMkLst>
      </pc:sldChg>
      <pc:sldChg chg="del">
        <pc:chgData name="Berge, Anniek ten (136962)" userId="e668d065-6349-4508-add4-53f71d8888d8" providerId="ADAL" clId="{6AB77C28-9FE9-2A4F-AEF7-14AB12065131}" dt="2022-07-30T12:40:16.555" v="5" actId="2696"/>
        <pc:sldMkLst>
          <pc:docMk/>
          <pc:sldMk cId="3694103970" sldId="344"/>
        </pc:sldMkLst>
      </pc:sldChg>
      <pc:sldChg chg="del">
        <pc:chgData name="Berge, Anniek ten (136962)" userId="e668d065-6349-4508-add4-53f71d8888d8" providerId="ADAL" clId="{6AB77C28-9FE9-2A4F-AEF7-14AB12065131}" dt="2022-07-30T12:40:29.296" v="7" actId="2696"/>
        <pc:sldMkLst>
          <pc:docMk/>
          <pc:sldMk cId="3694103970" sldId="346"/>
        </pc:sldMkLst>
      </pc:sldChg>
      <pc:sldChg chg="add">
        <pc:chgData name="Berge, Anniek ten (136962)" userId="e668d065-6349-4508-add4-53f71d8888d8" providerId="ADAL" clId="{6AB77C28-9FE9-2A4F-AEF7-14AB12065131}" dt="2022-07-30T12:39:59.246" v="2" actId="22"/>
        <pc:sldMkLst>
          <pc:docMk/>
          <pc:sldMk cId="1684566352" sldId="351"/>
        </pc:sldMkLst>
      </pc:sldChg>
      <pc:sldChg chg="add">
        <pc:chgData name="Berge, Anniek ten (136962)" userId="e668d065-6349-4508-add4-53f71d8888d8" providerId="ADAL" clId="{6AB77C28-9FE9-2A4F-AEF7-14AB12065131}" dt="2022-07-30T12:40:15.070" v="4" actId="22"/>
        <pc:sldMkLst>
          <pc:docMk/>
          <pc:sldMk cId="1398889726" sldId="352"/>
        </pc:sldMkLst>
      </pc:sldChg>
      <pc:sldChg chg="add">
        <pc:chgData name="Berge, Anniek ten (136962)" userId="e668d065-6349-4508-add4-53f71d8888d8" providerId="ADAL" clId="{6AB77C28-9FE9-2A4F-AEF7-14AB12065131}" dt="2022-07-30T12:40:27.687" v="6" actId="22"/>
        <pc:sldMkLst>
          <pc:docMk/>
          <pc:sldMk cId="2523238844" sldId="35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45017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seconde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clown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directeur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cactus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viaduct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cassis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reclame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carnaval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dictee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caravan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cursus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insect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Colawoorden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0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k, maar </a:t>
            </a:r>
            <a:r>
              <a:rPr lang="en-US" sz="3200" dirty="0" err="1"/>
              <a:t>schrijft</a:t>
            </a:r>
            <a:r>
              <a:rPr lang="en-US" sz="3200" dirty="0"/>
              <a:t> de c.”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05" y="3088688"/>
            <a:ext cx="3462453" cy="34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la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clown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</a:t>
            </a:r>
            <a:r>
              <a:rPr lang="nl-NL" sz="9600" b="1" dirty="0">
                <a:solidFill>
                  <a:srgbClr val="FF0000"/>
                </a:solidFill>
              </a:rPr>
              <a:t>ss</a:t>
            </a:r>
            <a:r>
              <a:rPr lang="nl-NL" sz="9600" b="1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camera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caravan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1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Colawoorden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0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k, maar </a:t>
            </a:r>
            <a:r>
              <a:rPr lang="en-US" sz="3200" dirty="0" err="1"/>
              <a:t>schrijft</a:t>
            </a:r>
            <a:r>
              <a:rPr lang="en-US" sz="3200" dirty="0"/>
              <a:t> de c.”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05" y="3088688"/>
            <a:ext cx="3462453" cy="34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79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direct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directeur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contact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project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con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lict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66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14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Colawoorden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0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k, maar </a:t>
            </a:r>
            <a:r>
              <a:rPr lang="en-US" sz="3200" dirty="0" err="1"/>
              <a:t>schrijft</a:t>
            </a:r>
            <a:r>
              <a:rPr lang="en-US" sz="3200" dirty="0"/>
              <a:t> de c.”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05" y="3088688"/>
            <a:ext cx="3462453" cy="34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79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cavia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cactus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computer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carnaval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cursus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89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14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61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Colawoorden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90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k, maar </a:t>
            </a:r>
            <a:r>
              <a:rPr lang="en-US" sz="3200" dirty="0" err="1"/>
              <a:t>schrijft</a:t>
            </a:r>
            <a:r>
              <a:rPr lang="en-US" sz="3200" dirty="0"/>
              <a:t> de c.”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05" y="3088688"/>
            <a:ext cx="3462453" cy="34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79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seconde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viaduct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reclame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dictee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het insect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38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14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seconde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clown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directeur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cactus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viaduct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cassis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reclame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carnaval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dictee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caravan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cursus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insect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8311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209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63</cp:revision>
  <dcterms:created xsi:type="dcterms:W3CDTF">2015-07-16T09:32:42Z</dcterms:created>
  <dcterms:modified xsi:type="dcterms:W3CDTF">2022-07-30T12:40:35Z</dcterms:modified>
</cp:coreProperties>
</file>