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21" r:id="rId11"/>
    <p:sldId id="263" r:id="rId12"/>
    <p:sldId id="328" r:id="rId13"/>
    <p:sldId id="265" r:id="rId14"/>
    <p:sldId id="284" r:id="rId15"/>
    <p:sldId id="266" r:id="rId16"/>
    <p:sldId id="267" r:id="rId17"/>
    <p:sldId id="268" r:id="rId18"/>
    <p:sldId id="331" r:id="rId19"/>
    <p:sldId id="323" r:id="rId20"/>
    <p:sldId id="270" r:id="rId21"/>
    <p:sldId id="329" r:id="rId22"/>
    <p:sldId id="271" r:id="rId23"/>
    <p:sldId id="273" r:id="rId24"/>
    <p:sldId id="276" r:id="rId25"/>
    <p:sldId id="275" r:id="rId26"/>
    <p:sldId id="274" r:id="rId27"/>
    <p:sldId id="332" r:id="rId28"/>
    <p:sldId id="325" r:id="rId29"/>
    <p:sldId id="277" r:id="rId30"/>
    <p:sldId id="330" r:id="rId31"/>
    <p:sldId id="279" r:id="rId32"/>
    <p:sldId id="280" r:id="rId33"/>
    <p:sldId id="281" r:id="rId34"/>
    <p:sldId id="282" r:id="rId35"/>
    <p:sldId id="283" r:id="rId36"/>
    <p:sldId id="333" r:id="rId37"/>
    <p:sldId id="327" r:id="rId38"/>
    <p:sldId id="31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EAE4AD5F-27EF-E944-B3A1-A11CD994792C}"/>
    <pc:docChg chg="addSld delSld">
      <pc:chgData name="Berge, Anniek ten (136962)" userId="e668d065-6349-4508-add4-53f71d8888d8" providerId="ADAL" clId="{EAE4AD5F-27EF-E944-B3A1-A11CD994792C}" dt="2022-07-27T17:20:26.293" v="7" actId="2696"/>
      <pc:docMkLst>
        <pc:docMk/>
      </pc:docMkLst>
      <pc:sldChg chg="add">
        <pc:chgData name="Berge, Anniek ten (136962)" userId="e668d065-6349-4508-add4-53f71d8888d8" providerId="ADAL" clId="{EAE4AD5F-27EF-E944-B3A1-A11CD994792C}" dt="2022-07-27T17:19:33.484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EAE4AD5F-27EF-E944-B3A1-A11CD994792C}" dt="2022-07-27T17:19:35.065" v="1" actId="2696"/>
        <pc:sldMkLst>
          <pc:docMk/>
          <pc:sldMk cId="3574361731" sldId="320"/>
        </pc:sldMkLst>
      </pc:sldChg>
      <pc:sldChg chg="del">
        <pc:chgData name="Berge, Anniek ten (136962)" userId="e668d065-6349-4508-add4-53f71d8888d8" providerId="ADAL" clId="{EAE4AD5F-27EF-E944-B3A1-A11CD994792C}" dt="2022-07-27T17:19:47.292" v="3" actId="2696"/>
        <pc:sldMkLst>
          <pc:docMk/>
          <pc:sldMk cId="3574361731" sldId="322"/>
        </pc:sldMkLst>
      </pc:sldChg>
      <pc:sldChg chg="del">
        <pc:chgData name="Berge, Anniek ten (136962)" userId="e668d065-6349-4508-add4-53f71d8888d8" providerId="ADAL" clId="{EAE4AD5F-27EF-E944-B3A1-A11CD994792C}" dt="2022-07-27T17:20:10.128" v="5" actId="2696"/>
        <pc:sldMkLst>
          <pc:docMk/>
          <pc:sldMk cId="3574361731" sldId="324"/>
        </pc:sldMkLst>
      </pc:sldChg>
      <pc:sldChg chg="del">
        <pc:chgData name="Berge, Anniek ten (136962)" userId="e668d065-6349-4508-add4-53f71d8888d8" providerId="ADAL" clId="{EAE4AD5F-27EF-E944-B3A1-A11CD994792C}" dt="2022-07-27T17:20:26.293" v="7" actId="2696"/>
        <pc:sldMkLst>
          <pc:docMk/>
          <pc:sldMk cId="3574361731" sldId="326"/>
        </pc:sldMkLst>
      </pc:sldChg>
      <pc:sldChg chg="add">
        <pc:chgData name="Berge, Anniek ten (136962)" userId="e668d065-6349-4508-add4-53f71d8888d8" providerId="ADAL" clId="{EAE4AD5F-27EF-E944-B3A1-A11CD994792C}" dt="2022-07-27T17:19:45.426" v="2" actId="22"/>
        <pc:sldMkLst>
          <pc:docMk/>
          <pc:sldMk cId="3110451756" sldId="331"/>
        </pc:sldMkLst>
      </pc:sldChg>
      <pc:sldChg chg="add">
        <pc:chgData name="Berge, Anniek ten (136962)" userId="e668d065-6349-4508-add4-53f71d8888d8" providerId="ADAL" clId="{EAE4AD5F-27EF-E944-B3A1-A11CD994792C}" dt="2022-07-27T17:20:08.207" v="4" actId="22"/>
        <pc:sldMkLst>
          <pc:docMk/>
          <pc:sldMk cId="563796275" sldId="332"/>
        </pc:sldMkLst>
      </pc:sldChg>
      <pc:sldChg chg="add">
        <pc:chgData name="Berge, Anniek ten (136962)" userId="e668d065-6349-4508-add4-53f71d8888d8" providerId="ADAL" clId="{EAE4AD5F-27EF-E944-B3A1-A11CD994792C}" dt="2022-07-27T17:20:24.630" v="6" actId="22"/>
        <pc:sldMkLst>
          <pc:docMk/>
          <pc:sldMk cId="1943299328" sldId="33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00371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briefje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diertje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bloempje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ijsje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huisje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vuurtje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filmpje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eitje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buikje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broertje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wormpje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armpje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boefje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haantje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boompje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poosje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hoedje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oortje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duimpje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stoeltje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9" y="3402055"/>
            <a:ext cx="3221166" cy="322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briefje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huisje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buikje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boefje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hoe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je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2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9" y="3402055"/>
            <a:ext cx="3221166" cy="322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4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diertje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vuurtje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broertje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haantje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oortje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51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2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9" y="3402055"/>
            <a:ext cx="3221166" cy="322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44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bloempje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filmpje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wormpje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boompje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duimpje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96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2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</a:t>
            </a:r>
            <a:r>
              <a:rPr lang="en-US" sz="8800" b="1" dirty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Het </a:t>
            </a:r>
            <a:r>
              <a:rPr lang="en-US" sz="3200" dirty="0" err="1"/>
              <a:t>grondwoord</a:t>
            </a:r>
            <a:r>
              <a:rPr lang="en-US" sz="3200" dirty="0"/>
              <a:t> is …. </a:t>
            </a:r>
            <a:r>
              <a:rPr lang="en-US" sz="3200" dirty="0" err="1"/>
              <a:t>dan</a:t>
            </a:r>
            <a:r>
              <a:rPr lang="en-US" sz="3200" dirty="0"/>
              <a:t> …. je, </a:t>
            </a:r>
            <a:r>
              <a:rPr lang="en-US" sz="3200" dirty="0" err="1"/>
              <a:t>tje</a:t>
            </a:r>
            <a:r>
              <a:rPr lang="en-US" sz="3200" dirty="0"/>
              <a:t> of </a:t>
            </a:r>
            <a:r>
              <a:rPr lang="en-US" sz="3200" dirty="0" err="1"/>
              <a:t>pje</a:t>
            </a:r>
            <a:r>
              <a:rPr lang="en-US" sz="3200" dirty="0"/>
              <a:t>.</a:t>
            </a:r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de e.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9" y="3402055"/>
            <a:ext cx="3221166" cy="322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440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sje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>
                <a:solidFill>
                  <a:srgbClr val="000000"/>
                </a:solidFill>
              </a:rPr>
              <a:t>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armpje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poosje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stoeltje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993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2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briefje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diertje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bloempje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ijsje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huisje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vuurtje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filmpje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eitje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buikje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broertje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wormpje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armpje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boefje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haantje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boompje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poosje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hoedje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oortje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duimpje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stoeltje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8309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253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Verkleinwoord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49</cp:revision>
  <dcterms:created xsi:type="dcterms:W3CDTF">2015-07-16T09:32:42Z</dcterms:created>
  <dcterms:modified xsi:type="dcterms:W3CDTF">2022-07-27T17:20:30Z</dcterms:modified>
</cp:coreProperties>
</file>