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59" r:id="rId6"/>
    <p:sldId id="260" r:id="rId7"/>
    <p:sldId id="261" r:id="rId8"/>
    <p:sldId id="262" r:id="rId9"/>
    <p:sldId id="319" r:id="rId10"/>
    <p:sldId id="345" r:id="rId11"/>
    <p:sldId id="263" r:id="rId12"/>
    <p:sldId id="352" r:id="rId13"/>
    <p:sldId id="265" r:id="rId14"/>
    <p:sldId id="267" r:id="rId15"/>
    <p:sldId id="284" r:id="rId16"/>
    <p:sldId id="266" r:id="rId17"/>
    <p:sldId id="268" r:id="rId18"/>
    <p:sldId id="355" r:id="rId19"/>
    <p:sldId id="347" r:id="rId20"/>
    <p:sldId id="270" r:id="rId21"/>
    <p:sldId id="353" r:id="rId22"/>
    <p:sldId id="271" r:id="rId23"/>
    <p:sldId id="273" r:id="rId24"/>
    <p:sldId id="276" r:id="rId25"/>
    <p:sldId id="275" r:id="rId26"/>
    <p:sldId id="274" r:id="rId27"/>
    <p:sldId id="356" r:id="rId28"/>
    <p:sldId id="349" r:id="rId29"/>
    <p:sldId id="277" r:id="rId30"/>
    <p:sldId id="354" r:id="rId31"/>
    <p:sldId id="279" r:id="rId32"/>
    <p:sldId id="280" r:id="rId33"/>
    <p:sldId id="281" r:id="rId34"/>
    <p:sldId id="282" r:id="rId35"/>
    <p:sldId id="283" r:id="rId36"/>
    <p:sldId id="357" r:id="rId37"/>
    <p:sldId id="351" r:id="rId38"/>
    <p:sldId id="340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8" y="-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DFB716AF-201B-D14E-9F63-46DC34060D76}"/>
    <pc:docChg chg="addSld delSld">
      <pc:chgData name="Berge, Anniek ten (136962)" userId="e668d065-6349-4508-add4-53f71d8888d8" providerId="ADAL" clId="{DFB716AF-201B-D14E-9F63-46DC34060D76}" dt="2022-07-30T12:42:56.524" v="7" actId="2696"/>
      <pc:docMkLst>
        <pc:docMk/>
      </pc:docMkLst>
      <pc:sldChg chg="add">
        <pc:chgData name="Berge, Anniek ten (136962)" userId="e668d065-6349-4508-add4-53f71d8888d8" providerId="ADAL" clId="{DFB716AF-201B-D14E-9F63-46DC34060D76}" dt="2022-07-30T12:42:05.138" v="0" actId="22"/>
        <pc:sldMkLst>
          <pc:docMk/>
          <pc:sldMk cId="3755801898" sldId="319"/>
        </pc:sldMkLst>
      </pc:sldChg>
      <pc:sldChg chg="del">
        <pc:chgData name="Berge, Anniek ten (136962)" userId="e668d065-6349-4508-add4-53f71d8888d8" providerId="ADAL" clId="{DFB716AF-201B-D14E-9F63-46DC34060D76}" dt="2022-07-30T12:42:06.914" v="1" actId="2696"/>
        <pc:sldMkLst>
          <pc:docMk/>
          <pc:sldMk cId="1481186057" sldId="344"/>
        </pc:sldMkLst>
      </pc:sldChg>
      <pc:sldChg chg="del">
        <pc:chgData name="Berge, Anniek ten (136962)" userId="e668d065-6349-4508-add4-53f71d8888d8" providerId="ADAL" clId="{DFB716AF-201B-D14E-9F63-46DC34060D76}" dt="2022-07-30T12:42:22.826" v="3" actId="2696"/>
        <pc:sldMkLst>
          <pc:docMk/>
          <pc:sldMk cId="1481186057" sldId="346"/>
        </pc:sldMkLst>
      </pc:sldChg>
      <pc:sldChg chg="del">
        <pc:chgData name="Berge, Anniek ten (136962)" userId="e668d065-6349-4508-add4-53f71d8888d8" providerId="ADAL" clId="{DFB716AF-201B-D14E-9F63-46DC34060D76}" dt="2022-07-30T12:42:37.098" v="5" actId="2696"/>
        <pc:sldMkLst>
          <pc:docMk/>
          <pc:sldMk cId="1481186057" sldId="348"/>
        </pc:sldMkLst>
      </pc:sldChg>
      <pc:sldChg chg="del">
        <pc:chgData name="Berge, Anniek ten (136962)" userId="e668d065-6349-4508-add4-53f71d8888d8" providerId="ADAL" clId="{DFB716AF-201B-D14E-9F63-46DC34060D76}" dt="2022-07-30T12:42:56.524" v="7" actId="2696"/>
        <pc:sldMkLst>
          <pc:docMk/>
          <pc:sldMk cId="1481186057" sldId="350"/>
        </pc:sldMkLst>
      </pc:sldChg>
      <pc:sldChg chg="add">
        <pc:chgData name="Berge, Anniek ten (136962)" userId="e668d065-6349-4508-add4-53f71d8888d8" providerId="ADAL" clId="{DFB716AF-201B-D14E-9F63-46DC34060D76}" dt="2022-07-30T12:42:21.108" v="2" actId="22"/>
        <pc:sldMkLst>
          <pc:docMk/>
          <pc:sldMk cId="658180846" sldId="355"/>
        </pc:sldMkLst>
      </pc:sldChg>
      <pc:sldChg chg="add">
        <pc:chgData name="Berge, Anniek ten (136962)" userId="e668d065-6349-4508-add4-53f71d8888d8" providerId="ADAL" clId="{DFB716AF-201B-D14E-9F63-46DC34060D76}" dt="2022-07-30T12:42:33.530" v="4" actId="22"/>
        <pc:sldMkLst>
          <pc:docMk/>
          <pc:sldMk cId="2575977897" sldId="356"/>
        </pc:sldMkLst>
      </pc:sldChg>
      <pc:sldChg chg="add">
        <pc:chgData name="Berge, Anniek ten (136962)" userId="e668d065-6349-4508-add4-53f71d8888d8" providerId="ADAL" clId="{DFB716AF-201B-D14E-9F63-46DC34060D76}" dt="2022-07-30T12:42:55.032" v="6" actId="22"/>
        <pc:sldMkLst>
          <pc:docMk/>
          <pc:sldMk cId="2105080333" sldId="35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15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3325431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pitloos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wolken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ruiken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lijsten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zwemvest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groente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snoepen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kisten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welpen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leegloop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spoelen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hoepel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klompen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harten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spuiten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poeder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minder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kasten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gieten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</a:t>
                      </a:r>
                      <a:r>
                        <a:rPr lang="nl-NL" sz="1800" baseline="0" dirty="0"/>
                        <a:t> veulen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Hoormannetje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schrijft</a:t>
            </a:r>
            <a:r>
              <a:rPr lang="en-US" sz="3200" dirty="0"/>
              <a:t> het </a:t>
            </a:r>
            <a:r>
              <a:rPr lang="en-US" sz="3200" dirty="0" err="1"/>
              <a:t>woord</a:t>
            </a:r>
            <a:r>
              <a:rPr lang="en-US" sz="3200" dirty="0"/>
              <a:t> </a:t>
            </a:r>
            <a:r>
              <a:rPr lang="en-US" sz="3200" dirty="0" err="1"/>
              <a:t>zoals</a:t>
            </a:r>
            <a:r>
              <a:rPr lang="en-US" sz="3200" dirty="0"/>
              <a:t> je het </a:t>
            </a:r>
            <a:r>
              <a:rPr lang="en-US" sz="3200" dirty="0" err="1"/>
              <a:t>hoort</a:t>
            </a:r>
            <a:r>
              <a:rPr lang="en-US" sz="3200" dirty="0"/>
              <a:t>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083" y="2924261"/>
            <a:ext cx="3613898" cy="361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pitloos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zwemvest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welpen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klompen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minder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01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568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15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Hoormannetje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schrijft</a:t>
            </a:r>
            <a:r>
              <a:rPr lang="en-US" sz="3200" dirty="0"/>
              <a:t> het </a:t>
            </a:r>
            <a:r>
              <a:rPr lang="en-US" sz="3200" dirty="0" err="1"/>
              <a:t>woord</a:t>
            </a:r>
            <a:r>
              <a:rPr lang="en-US" sz="3200" dirty="0"/>
              <a:t> </a:t>
            </a:r>
            <a:r>
              <a:rPr lang="en-US" sz="3200" dirty="0" err="1"/>
              <a:t>zoals</a:t>
            </a:r>
            <a:r>
              <a:rPr lang="en-US" sz="3200" dirty="0"/>
              <a:t> je het </a:t>
            </a:r>
            <a:r>
              <a:rPr lang="en-US" sz="3200" dirty="0" err="1"/>
              <a:t>hoort</a:t>
            </a:r>
            <a:r>
              <a:rPr lang="en-US" sz="3200" dirty="0"/>
              <a:t>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083" y="2924261"/>
            <a:ext cx="3613898" cy="361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131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wolken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groente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leegloop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harten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kasten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1808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5687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15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Hoormannetje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schrijft</a:t>
            </a:r>
            <a:r>
              <a:rPr lang="en-US" sz="3200" dirty="0"/>
              <a:t> het </a:t>
            </a:r>
            <a:r>
              <a:rPr lang="en-US" sz="3200" dirty="0" err="1"/>
              <a:t>woord</a:t>
            </a:r>
            <a:r>
              <a:rPr lang="en-US" sz="3200" dirty="0"/>
              <a:t> </a:t>
            </a:r>
            <a:r>
              <a:rPr lang="en-US" sz="3200" dirty="0" err="1"/>
              <a:t>zoals</a:t>
            </a:r>
            <a:r>
              <a:rPr lang="en-US" sz="3200" dirty="0"/>
              <a:t> je het </a:t>
            </a:r>
            <a:r>
              <a:rPr lang="en-US" sz="3200" dirty="0" err="1"/>
              <a:t>hoort</a:t>
            </a:r>
            <a:r>
              <a:rPr lang="en-US" sz="3200" dirty="0"/>
              <a:t>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083" y="2924261"/>
            <a:ext cx="3613898" cy="361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1314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ruiken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snoepen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spoelen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spuiten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gieten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9778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5687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15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Hoormannetje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schrijft</a:t>
            </a:r>
            <a:r>
              <a:rPr lang="en-US" sz="3200" dirty="0"/>
              <a:t> het </a:t>
            </a:r>
            <a:r>
              <a:rPr lang="en-US" sz="3200" dirty="0" err="1"/>
              <a:t>woord</a:t>
            </a:r>
            <a:r>
              <a:rPr lang="en-US" sz="3200" dirty="0"/>
              <a:t> </a:t>
            </a:r>
            <a:r>
              <a:rPr lang="en-US" sz="3200" dirty="0" err="1"/>
              <a:t>zoals</a:t>
            </a:r>
            <a:r>
              <a:rPr lang="en-US" sz="3200" dirty="0"/>
              <a:t> je het </a:t>
            </a:r>
            <a:r>
              <a:rPr lang="en-US" sz="3200" dirty="0" err="1"/>
              <a:t>hoort</a:t>
            </a:r>
            <a:r>
              <a:rPr lang="en-US" sz="3200" dirty="0"/>
              <a:t>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083" y="2924261"/>
            <a:ext cx="3613898" cy="361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1314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lijsten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kisten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hoepel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poeder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het veulen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0803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5687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pitloos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wolken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ruiken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lijsten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zwemvest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groente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snoepen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kisten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welpen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leegloop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spoelen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hoepel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klompen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harten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spuiten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poeder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minder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kasten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gieten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</a:t>
                      </a:r>
                      <a:r>
                        <a:rPr lang="nl-NL" sz="1800" baseline="0" dirty="0"/>
                        <a:t> veulen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421398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184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Hoormannetje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Hoormannetje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Hoormannetje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Hoormannetje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66</cp:revision>
  <dcterms:created xsi:type="dcterms:W3CDTF">2015-07-16T09:32:42Z</dcterms:created>
  <dcterms:modified xsi:type="dcterms:W3CDTF">2022-07-30T12:43:05Z</dcterms:modified>
</cp:coreProperties>
</file>