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14" r:id="rId11"/>
    <p:sldId id="263" r:id="rId12"/>
    <p:sldId id="321" r:id="rId13"/>
    <p:sldId id="265" r:id="rId14"/>
    <p:sldId id="284" r:id="rId15"/>
    <p:sldId id="267" r:id="rId16"/>
    <p:sldId id="266" r:id="rId17"/>
    <p:sldId id="268" r:id="rId18"/>
    <p:sldId id="324" r:id="rId19"/>
    <p:sldId id="320" r:id="rId20"/>
    <p:sldId id="270" r:id="rId21"/>
    <p:sldId id="322" r:id="rId22"/>
    <p:sldId id="271" r:id="rId23"/>
    <p:sldId id="273" r:id="rId24"/>
    <p:sldId id="276" r:id="rId25"/>
    <p:sldId id="275" r:id="rId26"/>
    <p:sldId id="274" r:id="rId27"/>
    <p:sldId id="325" r:id="rId28"/>
    <p:sldId id="316" r:id="rId29"/>
    <p:sldId id="277" r:id="rId30"/>
    <p:sldId id="323" r:id="rId31"/>
    <p:sldId id="279" r:id="rId32"/>
    <p:sldId id="280" r:id="rId33"/>
    <p:sldId id="281" r:id="rId34"/>
    <p:sldId id="282" r:id="rId35"/>
    <p:sldId id="283" r:id="rId36"/>
    <p:sldId id="326" r:id="rId37"/>
    <p:sldId id="318" r:id="rId38"/>
    <p:sldId id="30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65136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sieraden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haak – wij haken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drama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deken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</a:t>
                      </a:r>
                      <a:r>
                        <a:rPr lang="nl-NL" dirty="0" err="1"/>
                        <a:t>kledingla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huur –</a:t>
                      </a:r>
                      <a:r>
                        <a:rPr lang="nl-NL" baseline="0" dirty="0"/>
                        <a:t> wij huren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basis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garen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overhemd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stook –</a:t>
                      </a:r>
                      <a:r>
                        <a:rPr lang="nl-NL" baseline="0" dirty="0"/>
                        <a:t> wij stoken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hagel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knopen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kragen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breek – wij breken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diamant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kralen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laat – wij laten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snavel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Letterdief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“Na een lange klank </a:t>
            </a:r>
            <a:r>
              <a:rPr lang="nl-NL" sz="3200" dirty="0" err="1"/>
              <a:t>aa</a:t>
            </a:r>
            <a:r>
              <a:rPr lang="nl-NL" sz="3200" dirty="0"/>
              <a:t>, </a:t>
            </a:r>
            <a:r>
              <a:rPr lang="nl-NL" sz="3200" dirty="0" err="1"/>
              <a:t>oo</a:t>
            </a:r>
            <a:r>
              <a:rPr lang="nl-NL" sz="3200" dirty="0"/>
              <a:t>, </a:t>
            </a:r>
            <a:r>
              <a:rPr lang="nl-NL" sz="3200" dirty="0" err="1"/>
              <a:t>ee</a:t>
            </a:r>
            <a:r>
              <a:rPr lang="nl-NL" sz="3200" dirty="0"/>
              <a:t> en </a:t>
            </a:r>
            <a:r>
              <a:rPr lang="nl-NL" sz="3200" dirty="0" err="1"/>
              <a:t>uu</a:t>
            </a:r>
            <a:r>
              <a:rPr lang="nl-NL" sz="3200" dirty="0"/>
              <a:t> vind ik twee letters te veel, vandaar dat ik er eentje steel.”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157" y="3401727"/>
            <a:ext cx="3091750" cy="30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haken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deken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garen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knopen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kleren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15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Letterdief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“Na een lange klank </a:t>
            </a:r>
            <a:r>
              <a:rPr lang="nl-NL" sz="3200" dirty="0" err="1"/>
              <a:t>aa</a:t>
            </a:r>
            <a:r>
              <a:rPr lang="nl-NL" sz="3200" dirty="0"/>
              <a:t>, </a:t>
            </a:r>
            <a:r>
              <a:rPr lang="nl-NL" sz="3200" dirty="0" err="1"/>
              <a:t>oo</a:t>
            </a:r>
            <a:r>
              <a:rPr lang="nl-NL" sz="3200" dirty="0"/>
              <a:t>, </a:t>
            </a:r>
            <a:r>
              <a:rPr lang="nl-NL" sz="3200" dirty="0" err="1"/>
              <a:t>ee</a:t>
            </a:r>
            <a:r>
              <a:rPr lang="nl-NL" sz="3200" dirty="0"/>
              <a:t> en </a:t>
            </a:r>
            <a:r>
              <a:rPr lang="nl-NL" sz="3200" dirty="0" err="1"/>
              <a:t>uu</a:t>
            </a:r>
            <a:r>
              <a:rPr lang="nl-NL" sz="3200" dirty="0"/>
              <a:t> vind ik twee letters te veel, vandaar dat ik er eentje steel.”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157" y="3401727"/>
            <a:ext cx="3091750" cy="30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25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sieraden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 err="1"/>
              <a:t>kledingla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overhem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kragen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kralen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21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15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Letterdief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“Na een lange klank </a:t>
            </a:r>
            <a:r>
              <a:rPr lang="nl-NL" sz="3200" dirty="0" err="1"/>
              <a:t>aa</a:t>
            </a:r>
            <a:r>
              <a:rPr lang="nl-NL" sz="3200" dirty="0"/>
              <a:t>, </a:t>
            </a:r>
            <a:r>
              <a:rPr lang="nl-NL" sz="3200" dirty="0" err="1"/>
              <a:t>oo</a:t>
            </a:r>
            <a:r>
              <a:rPr lang="nl-NL" sz="3200" dirty="0"/>
              <a:t>, </a:t>
            </a:r>
            <a:r>
              <a:rPr lang="nl-NL" sz="3200" dirty="0" err="1"/>
              <a:t>ee</a:t>
            </a:r>
            <a:r>
              <a:rPr lang="nl-NL" sz="3200" dirty="0"/>
              <a:t> en </a:t>
            </a:r>
            <a:r>
              <a:rPr lang="nl-NL" sz="3200" dirty="0" err="1"/>
              <a:t>uu</a:t>
            </a:r>
            <a:r>
              <a:rPr lang="nl-NL" sz="3200" dirty="0"/>
              <a:t> vind ik twee letters te veel, vandaar dat ik er eentje steel.”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157" y="3401727"/>
            <a:ext cx="3091750" cy="30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25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haak – wij haken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huur – wij huren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stook – wij stoken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breek – wij breken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laat – wij laten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63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15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5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13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Letterdief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“Na een lange klank </a:t>
            </a:r>
            <a:r>
              <a:rPr lang="nl-NL" sz="3200" dirty="0" err="1"/>
              <a:t>aa</a:t>
            </a:r>
            <a:r>
              <a:rPr lang="nl-NL" sz="3200" dirty="0"/>
              <a:t>, </a:t>
            </a:r>
            <a:r>
              <a:rPr lang="nl-NL" sz="3200" dirty="0" err="1"/>
              <a:t>oo</a:t>
            </a:r>
            <a:r>
              <a:rPr lang="nl-NL" sz="3200" dirty="0"/>
              <a:t>, </a:t>
            </a:r>
            <a:r>
              <a:rPr lang="nl-NL" sz="3200" dirty="0" err="1"/>
              <a:t>ee</a:t>
            </a:r>
            <a:r>
              <a:rPr lang="nl-NL" sz="3200" dirty="0"/>
              <a:t> en </a:t>
            </a:r>
            <a:r>
              <a:rPr lang="nl-NL" sz="3200" dirty="0" err="1"/>
              <a:t>uu</a:t>
            </a:r>
            <a:r>
              <a:rPr lang="nl-NL" sz="3200" dirty="0"/>
              <a:t> vind ik twee letters te veel, vandaar dat ik er eentje steel.”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157" y="3401727"/>
            <a:ext cx="3091750" cy="30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25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drama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basis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hagel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diamant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snavel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104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155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34625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sieraden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haak – wij haken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drama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deken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</a:t>
                      </a:r>
                      <a:r>
                        <a:rPr lang="nl-NL" dirty="0" err="1"/>
                        <a:t>kledingla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huur –</a:t>
                      </a:r>
                      <a:r>
                        <a:rPr lang="nl-NL" baseline="0" dirty="0"/>
                        <a:t> wij huren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basis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garen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overhemd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/>
                        <a:t>ik stook </a:t>
                      </a:r>
                      <a:r>
                        <a:rPr lang="nl-NL" dirty="0"/>
                        <a:t>–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/>
                        <a:t>wij stoken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hagel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knopen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kragen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breek – wij breken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diamant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kralen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laat – wij laten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snavel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92068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313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Letterdief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50</cp:revision>
  <dcterms:created xsi:type="dcterms:W3CDTF">2015-07-16T09:32:42Z</dcterms:created>
  <dcterms:modified xsi:type="dcterms:W3CDTF">2022-07-29T07:09:09Z</dcterms:modified>
</cp:coreProperties>
</file>