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28" r:id="rId10"/>
    <p:sldId id="318" r:id="rId11"/>
    <p:sldId id="263" r:id="rId12"/>
    <p:sldId id="325" r:id="rId13"/>
    <p:sldId id="265" r:id="rId14"/>
    <p:sldId id="284" r:id="rId15"/>
    <p:sldId id="267" r:id="rId16"/>
    <p:sldId id="266" r:id="rId17"/>
    <p:sldId id="268" r:id="rId18"/>
    <p:sldId id="329" r:id="rId19"/>
    <p:sldId id="320" r:id="rId20"/>
    <p:sldId id="270" r:id="rId21"/>
    <p:sldId id="326" r:id="rId22"/>
    <p:sldId id="271" r:id="rId23"/>
    <p:sldId id="273" r:id="rId24"/>
    <p:sldId id="276" r:id="rId25"/>
    <p:sldId id="275" r:id="rId26"/>
    <p:sldId id="274" r:id="rId27"/>
    <p:sldId id="330" r:id="rId28"/>
    <p:sldId id="322" r:id="rId29"/>
    <p:sldId id="277" r:id="rId30"/>
    <p:sldId id="327" r:id="rId31"/>
    <p:sldId id="279" r:id="rId32"/>
    <p:sldId id="280" r:id="rId33"/>
    <p:sldId id="281" r:id="rId34"/>
    <p:sldId id="282" r:id="rId35"/>
    <p:sldId id="283" r:id="rId36"/>
    <p:sldId id="331" r:id="rId37"/>
    <p:sldId id="324" r:id="rId38"/>
    <p:sldId id="313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26856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actie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activeer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clownspak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contract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reclame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controleer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huiscavia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disco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directie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concentreer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circustent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concert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acrobaat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combineer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cactusplant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clown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seconde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confronteer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concertgebouw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79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Colawoorden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k, maar schrijft de c.”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43" y="3220493"/>
            <a:ext cx="3064977" cy="306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camera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contract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disco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concert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clown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05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79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Colawoorden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k, maar schrijft de c.”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43" y="3220493"/>
            <a:ext cx="3064977" cy="306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867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actie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recl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me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directie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acrobaat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seconde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84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05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79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Colawoorden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k, maar schrijft de c.”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43" y="3220493"/>
            <a:ext cx="3064977" cy="306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867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activeer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controleer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concentreer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combineer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confronteer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34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050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14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79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Colawoorden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k, maar schrijft de c.”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43" y="3220493"/>
            <a:ext cx="3064977" cy="306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8672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clownspak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huisc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via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circustent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cactusplant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concertgebouw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327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050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actie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activeer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clownspak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contract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reclame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controleer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huiscavia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disco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directie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concentreer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circustent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concert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acrobaat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combineer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cactusplant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clown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seconde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confronteer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concertgebouw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396489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202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Colawoorden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Colawoorden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Colawoorden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Colawoorden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52</cp:revision>
  <dcterms:created xsi:type="dcterms:W3CDTF">2015-07-16T09:32:42Z</dcterms:created>
  <dcterms:modified xsi:type="dcterms:W3CDTF">2022-07-29T07:11:00Z</dcterms:modified>
</cp:coreProperties>
</file>