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22" r:id="rId11"/>
    <p:sldId id="263" r:id="rId12"/>
    <p:sldId id="329" r:id="rId13"/>
    <p:sldId id="265" r:id="rId14"/>
    <p:sldId id="284" r:id="rId15"/>
    <p:sldId id="267" r:id="rId16"/>
    <p:sldId id="266" r:id="rId17"/>
    <p:sldId id="268" r:id="rId18"/>
    <p:sldId id="332" r:id="rId19"/>
    <p:sldId id="324" r:id="rId20"/>
    <p:sldId id="270" r:id="rId21"/>
    <p:sldId id="330" r:id="rId22"/>
    <p:sldId id="271" r:id="rId23"/>
    <p:sldId id="273" r:id="rId24"/>
    <p:sldId id="276" r:id="rId25"/>
    <p:sldId id="275" r:id="rId26"/>
    <p:sldId id="274" r:id="rId27"/>
    <p:sldId id="333" r:id="rId28"/>
    <p:sldId id="326" r:id="rId29"/>
    <p:sldId id="277" r:id="rId30"/>
    <p:sldId id="331" r:id="rId31"/>
    <p:sldId id="279" r:id="rId32"/>
    <p:sldId id="280" r:id="rId33"/>
    <p:sldId id="281" r:id="rId34"/>
    <p:sldId id="282" r:id="rId35"/>
    <p:sldId id="283" r:id="rId36"/>
    <p:sldId id="334" r:id="rId37"/>
    <p:sldId id="328" r:id="rId38"/>
    <p:sldId id="31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89706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vloerlamp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snoepzak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verkijk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bloemkool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sportbroek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marktkraam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snoep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goudvis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prikpen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boerenkool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brul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slagroom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boomhut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tuinstoel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sport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ijsbeer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koebel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kersentaart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huil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oorpijn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56" y="3263639"/>
            <a:ext cx="3057151" cy="30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vloerlamp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sportbroek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prikpen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boomhut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koebel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8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56" y="3263639"/>
            <a:ext cx="3057151" cy="30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20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snoepzak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marktkraam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boerenkool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tuinstoel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kersentaart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17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87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56" y="3263639"/>
            <a:ext cx="3057151" cy="30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20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verkijk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snoep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brul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sport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huil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68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87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56" y="3263639"/>
            <a:ext cx="3057151" cy="30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20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bloemkool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goudvis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slagroom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ijsbeer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oorpijn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62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87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vloerlamp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snoepzak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verkijk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bloemkool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sportbroek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marktkraam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snoep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goudvis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prikpen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boerenkool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brul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slagroom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boomhut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tuinstoel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sport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ijsbeer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koebel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kersentaart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huil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oorpijn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34701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204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54</cp:revision>
  <dcterms:created xsi:type="dcterms:W3CDTF">2015-07-16T09:32:42Z</dcterms:created>
  <dcterms:modified xsi:type="dcterms:W3CDTF">2022-07-29T07:12:49Z</dcterms:modified>
</cp:coreProperties>
</file>