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25" r:id="rId11"/>
    <p:sldId id="263" r:id="rId12"/>
    <p:sldId id="332" r:id="rId13"/>
    <p:sldId id="265" r:id="rId14"/>
    <p:sldId id="284" r:id="rId15"/>
    <p:sldId id="266" r:id="rId16"/>
    <p:sldId id="267" r:id="rId17"/>
    <p:sldId id="268" r:id="rId18"/>
    <p:sldId id="335" r:id="rId19"/>
    <p:sldId id="327" r:id="rId20"/>
    <p:sldId id="270" r:id="rId21"/>
    <p:sldId id="333" r:id="rId22"/>
    <p:sldId id="271" r:id="rId23"/>
    <p:sldId id="273" r:id="rId24"/>
    <p:sldId id="276" r:id="rId25"/>
    <p:sldId id="275" r:id="rId26"/>
    <p:sldId id="274" r:id="rId27"/>
    <p:sldId id="336" r:id="rId28"/>
    <p:sldId id="329" r:id="rId29"/>
    <p:sldId id="277" r:id="rId30"/>
    <p:sldId id="334" r:id="rId31"/>
    <p:sldId id="279" r:id="rId32"/>
    <p:sldId id="280" r:id="rId33"/>
    <p:sldId id="281" r:id="rId34"/>
    <p:sldId id="282" r:id="rId35"/>
    <p:sldId id="283" r:id="rId36"/>
    <p:sldId id="337" r:id="rId37"/>
    <p:sldId id="331" r:id="rId38"/>
    <p:sldId id="31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04A2DBC-E27F-A547-9488-968D166106A1}"/>
    <pc:docChg chg="addSld delSld">
      <pc:chgData name="Berge, Anniek ten (136962)" userId="e668d065-6349-4508-add4-53f71d8888d8" providerId="ADAL" clId="{804A2DBC-E27F-A547-9488-968D166106A1}" dt="2022-07-27T17:22:27.997" v="7" actId="2696"/>
      <pc:docMkLst>
        <pc:docMk/>
      </pc:docMkLst>
      <pc:sldChg chg="add">
        <pc:chgData name="Berge, Anniek ten (136962)" userId="e668d065-6349-4508-add4-53f71d8888d8" providerId="ADAL" clId="{804A2DBC-E27F-A547-9488-968D166106A1}" dt="2022-07-27T17:21:33.244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804A2DBC-E27F-A547-9488-968D166106A1}" dt="2022-07-27T17:21:35.388" v="1" actId="2696"/>
        <pc:sldMkLst>
          <pc:docMk/>
          <pc:sldMk cId="3202421667" sldId="324"/>
        </pc:sldMkLst>
      </pc:sldChg>
      <pc:sldChg chg="del">
        <pc:chgData name="Berge, Anniek ten (136962)" userId="e668d065-6349-4508-add4-53f71d8888d8" providerId="ADAL" clId="{804A2DBC-E27F-A547-9488-968D166106A1}" dt="2022-07-27T17:21:57.614" v="3" actId="2696"/>
        <pc:sldMkLst>
          <pc:docMk/>
          <pc:sldMk cId="3202421667" sldId="326"/>
        </pc:sldMkLst>
      </pc:sldChg>
      <pc:sldChg chg="del">
        <pc:chgData name="Berge, Anniek ten (136962)" userId="e668d065-6349-4508-add4-53f71d8888d8" providerId="ADAL" clId="{804A2DBC-E27F-A547-9488-968D166106A1}" dt="2022-07-27T17:22:11.865" v="5" actId="2696"/>
        <pc:sldMkLst>
          <pc:docMk/>
          <pc:sldMk cId="3202421667" sldId="328"/>
        </pc:sldMkLst>
      </pc:sldChg>
      <pc:sldChg chg="del">
        <pc:chgData name="Berge, Anniek ten (136962)" userId="e668d065-6349-4508-add4-53f71d8888d8" providerId="ADAL" clId="{804A2DBC-E27F-A547-9488-968D166106A1}" dt="2022-07-27T17:22:27.997" v="7" actId="2696"/>
        <pc:sldMkLst>
          <pc:docMk/>
          <pc:sldMk cId="3202421667" sldId="330"/>
        </pc:sldMkLst>
      </pc:sldChg>
      <pc:sldChg chg="add">
        <pc:chgData name="Berge, Anniek ten (136962)" userId="e668d065-6349-4508-add4-53f71d8888d8" providerId="ADAL" clId="{804A2DBC-E27F-A547-9488-968D166106A1}" dt="2022-07-27T17:21:55.887" v="2" actId="22"/>
        <pc:sldMkLst>
          <pc:docMk/>
          <pc:sldMk cId="832784774" sldId="335"/>
        </pc:sldMkLst>
      </pc:sldChg>
      <pc:sldChg chg="add">
        <pc:chgData name="Berge, Anniek ten (136962)" userId="e668d065-6349-4508-add4-53f71d8888d8" providerId="ADAL" clId="{804A2DBC-E27F-A547-9488-968D166106A1}" dt="2022-07-27T17:22:09.922" v="4" actId="22"/>
        <pc:sldMkLst>
          <pc:docMk/>
          <pc:sldMk cId="1266303577" sldId="336"/>
        </pc:sldMkLst>
      </pc:sldChg>
      <pc:sldChg chg="add">
        <pc:chgData name="Berge, Anniek ten (136962)" userId="e668d065-6349-4508-add4-53f71d8888d8" providerId="ADAL" clId="{804A2DBC-E27F-A547-9488-968D166106A1}" dt="2022-07-27T17:22:26.294" v="6" actId="22"/>
        <pc:sldMkLst>
          <pc:docMk/>
          <pc:sldMk cId="3854823641" sldId="3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3739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schaar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schraal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schop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scheef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schiet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scheut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schroef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scherp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scherm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schaaf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schrift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schaats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schaars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schaar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scheef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schip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schort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schaaf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96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0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schraal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schrik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schroef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schram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schrift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84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96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09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schop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schiet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schrik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schaats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03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96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“</a:t>
            </a:r>
            <a:r>
              <a:rPr lang="en-US" sz="3200" dirty="0" err="1"/>
              <a:t>sch</a:t>
            </a:r>
            <a:r>
              <a:rPr lang="en-US" sz="3200" dirty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09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scheet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scheut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scherp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scherm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schaars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23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96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schaar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schraal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schop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scheef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schiet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scheut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schroef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scherp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scherm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schaaf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schrift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schaats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schaars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2753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208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52</cp:revision>
  <dcterms:created xsi:type="dcterms:W3CDTF">2015-07-16T09:32:42Z</dcterms:created>
  <dcterms:modified xsi:type="dcterms:W3CDTF">2022-07-27T17:22:36Z</dcterms:modified>
</cp:coreProperties>
</file>