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9" r:id="rId10"/>
    <p:sldId id="349" r:id="rId11"/>
    <p:sldId id="263" r:id="rId12"/>
    <p:sldId id="356" r:id="rId13"/>
    <p:sldId id="265" r:id="rId14"/>
    <p:sldId id="267" r:id="rId15"/>
    <p:sldId id="284" r:id="rId16"/>
    <p:sldId id="266" r:id="rId17"/>
    <p:sldId id="268" r:id="rId18"/>
    <p:sldId id="359" r:id="rId19"/>
    <p:sldId id="351" r:id="rId20"/>
    <p:sldId id="270" r:id="rId21"/>
    <p:sldId id="357" r:id="rId22"/>
    <p:sldId id="271" r:id="rId23"/>
    <p:sldId id="273" r:id="rId24"/>
    <p:sldId id="276" r:id="rId25"/>
    <p:sldId id="275" r:id="rId26"/>
    <p:sldId id="274" r:id="rId27"/>
    <p:sldId id="360" r:id="rId28"/>
    <p:sldId id="353" r:id="rId29"/>
    <p:sldId id="277" r:id="rId30"/>
    <p:sldId id="358" r:id="rId31"/>
    <p:sldId id="279" r:id="rId32"/>
    <p:sldId id="280" r:id="rId33"/>
    <p:sldId id="281" r:id="rId34"/>
    <p:sldId id="282" r:id="rId35"/>
    <p:sldId id="283" r:id="rId36"/>
    <p:sldId id="361" r:id="rId37"/>
    <p:sldId id="355" r:id="rId38"/>
    <p:sldId id="344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A9A5C113-B7E2-6B4E-9959-186CB53290E9}"/>
    <pc:docChg chg="addSld delSld">
      <pc:chgData name="Berge, Anniek ten (136962)" userId="e668d065-6349-4508-add4-53f71d8888d8" providerId="ADAL" clId="{A9A5C113-B7E2-6B4E-9959-186CB53290E9}" dt="2022-07-30T12:45:01.974" v="9" actId="2696"/>
      <pc:docMkLst>
        <pc:docMk/>
      </pc:docMkLst>
      <pc:sldChg chg="add">
        <pc:chgData name="Berge, Anniek ten (136962)" userId="e668d065-6349-4508-add4-53f71d8888d8" providerId="ADAL" clId="{A9A5C113-B7E2-6B4E-9959-186CB53290E9}" dt="2022-07-30T12:44:20.996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A9A5C113-B7E2-6B4E-9959-186CB53290E9}" dt="2022-07-30T12:44:22.499" v="1" actId="2696"/>
        <pc:sldMkLst>
          <pc:docMk/>
          <pc:sldMk cId="3828725217" sldId="348"/>
        </pc:sldMkLst>
      </pc:sldChg>
      <pc:sldChg chg="del">
        <pc:chgData name="Berge, Anniek ten (136962)" userId="e668d065-6349-4508-add4-53f71d8888d8" providerId="ADAL" clId="{A9A5C113-B7E2-6B4E-9959-186CB53290E9}" dt="2022-07-30T12:44:39.438" v="5" actId="2696"/>
        <pc:sldMkLst>
          <pc:docMk/>
          <pc:sldMk cId="3828725217" sldId="350"/>
        </pc:sldMkLst>
      </pc:sldChg>
      <pc:sldChg chg="del">
        <pc:chgData name="Berge, Anniek ten (136962)" userId="e668d065-6349-4508-add4-53f71d8888d8" providerId="ADAL" clId="{A9A5C113-B7E2-6B4E-9959-186CB53290E9}" dt="2022-07-30T12:44:49.871" v="7" actId="2696"/>
        <pc:sldMkLst>
          <pc:docMk/>
          <pc:sldMk cId="3828725217" sldId="352"/>
        </pc:sldMkLst>
      </pc:sldChg>
      <pc:sldChg chg="del">
        <pc:chgData name="Berge, Anniek ten (136962)" userId="e668d065-6349-4508-add4-53f71d8888d8" providerId="ADAL" clId="{A9A5C113-B7E2-6B4E-9959-186CB53290E9}" dt="2022-07-30T12:45:01.974" v="9" actId="2696"/>
        <pc:sldMkLst>
          <pc:docMk/>
          <pc:sldMk cId="3828725217" sldId="354"/>
        </pc:sldMkLst>
      </pc:sldChg>
      <pc:sldChg chg="add">
        <pc:chgData name="Berge, Anniek ten (136962)" userId="e668d065-6349-4508-add4-53f71d8888d8" providerId="ADAL" clId="{A9A5C113-B7E2-6B4E-9959-186CB53290E9}" dt="2022-07-30T12:44:33.226" v="2" actId="22"/>
        <pc:sldMkLst>
          <pc:docMk/>
          <pc:sldMk cId="3147732020" sldId="359"/>
        </pc:sldMkLst>
      </pc:sldChg>
      <pc:sldChg chg="add">
        <pc:chgData name="Berge, Anniek ten (136962)" userId="e668d065-6349-4508-add4-53f71d8888d8" providerId="ADAL" clId="{A9A5C113-B7E2-6B4E-9959-186CB53290E9}" dt="2022-07-30T12:44:48.489" v="6" actId="22"/>
        <pc:sldMkLst>
          <pc:docMk/>
          <pc:sldMk cId="4207589213" sldId="360"/>
        </pc:sldMkLst>
      </pc:sldChg>
      <pc:sldChg chg="add del">
        <pc:chgData name="Berge, Anniek ten (136962)" userId="e668d065-6349-4508-add4-53f71d8888d8" providerId="ADAL" clId="{A9A5C113-B7E2-6B4E-9959-186CB53290E9}" dt="2022-07-30T12:44:37.251" v="4" actId="2696"/>
        <pc:sldMkLst>
          <pc:docMk/>
          <pc:sldMk cId="4260386388" sldId="360"/>
        </pc:sldMkLst>
      </pc:sldChg>
      <pc:sldChg chg="add">
        <pc:chgData name="Berge, Anniek ten (136962)" userId="e668d065-6349-4508-add4-53f71d8888d8" providerId="ADAL" clId="{A9A5C113-B7E2-6B4E-9959-186CB53290E9}" dt="2022-07-30T12:45:00.431" v="8" actId="22"/>
        <pc:sldMkLst>
          <pc:docMk/>
          <pc:sldMk cId="2780373420" sldId="36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22885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logisch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automatisch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humoristisch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allergisch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magisch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technisch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islamitisch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Arabisch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tragisch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telefonisch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romantisch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spastisch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historisch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ritmisch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komisch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tactisch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fantastisch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gigantisch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praktisch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Russisch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611" y="1131186"/>
            <a:ext cx="10515600" cy="1095506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Logisch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6947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die </a:t>
            </a:r>
            <a:r>
              <a:rPr lang="en-US" sz="3200" dirty="0" err="1"/>
              <a:t>ies</a:t>
            </a:r>
            <a:r>
              <a:rPr lang="en-US" sz="3200" dirty="0"/>
              <a:t>,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isch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62" y="3029122"/>
            <a:ext cx="3437739" cy="343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logisch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magisch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tragisch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historisch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fantastisch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27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611" y="1131186"/>
            <a:ext cx="10515600" cy="1095506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Logisch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6947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die </a:t>
            </a:r>
            <a:r>
              <a:rPr lang="en-US" sz="3200" dirty="0" err="1"/>
              <a:t>ies</a:t>
            </a:r>
            <a:r>
              <a:rPr lang="en-US" sz="3200" dirty="0"/>
              <a:t>,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isch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62" y="3029122"/>
            <a:ext cx="3437739" cy="343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95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au</a:t>
            </a:r>
            <a:r>
              <a:rPr lang="nl-NL" sz="9600" b="1" dirty="0"/>
              <a:t>tomatisch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te</a:t>
            </a:r>
            <a:r>
              <a:rPr lang="nl-NL" sz="9600" b="1" dirty="0">
                <a:solidFill>
                  <a:srgbClr val="FF0000"/>
                </a:solidFill>
              </a:rPr>
              <a:t>ch</a:t>
            </a:r>
            <a:r>
              <a:rPr lang="nl-NL" sz="9600" b="1" dirty="0"/>
              <a:t>nisch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telefonisch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ritmisch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gigantisch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732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27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611" y="1131186"/>
            <a:ext cx="10515600" cy="1095506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Logisch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6947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die </a:t>
            </a:r>
            <a:r>
              <a:rPr lang="en-US" sz="3200" dirty="0" err="1"/>
              <a:t>ies</a:t>
            </a:r>
            <a:r>
              <a:rPr lang="en-US" sz="3200" dirty="0"/>
              <a:t>,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isch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62" y="3029122"/>
            <a:ext cx="3437739" cy="343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955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humoristisch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islamitisch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romantisch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komisch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praktisch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89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275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16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611" y="1131186"/>
            <a:ext cx="10515600" cy="1095506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Logisch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6947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die </a:t>
            </a:r>
            <a:r>
              <a:rPr lang="en-US" sz="3200" dirty="0" err="1"/>
              <a:t>ies</a:t>
            </a:r>
            <a:r>
              <a:rPr lang="en-US" sz="3200" dirty="0"/>
              <a:t>,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isch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62" y="3029122"/>
            <a:ext cx="3437739" cy="343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955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</a:t>
            </a:r>
            <a:r>
              <a:rPr lang="nl-NL" sz="9600" b="1" dirty="0">
                <a:solidFill>
                  <a:srgbClr val="FF0000"/>
                </a:solidFill>
              </a:rPr>
              <a:t>ll</a:t>
            </a:r>
            <a:r>
              <a:rPr lang="nl-NL" sz="9600" b="1" dirty="0"/>
              <a:t>ergisch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>
                <a:solidFill>
                  <a:srgbClr val="000000"/>
                </a:solidFill>
              </a:rPr>
              <a:t>rabisch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spastisch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ta</a:t>
            </a:r>
            <a:r>
              <a:rPr lang="en-US" sz="9600" b="1" dirty="0" err="1">
                <a:solidFill>
                  <a:srgbClr val="FF0000"/>
                </a:solidFill>
              </a:rPr>
              <a:t>c</a:t>
            </a:r>
            <a:r>
              <a:rPr lang="en-US" sz="9600" b="1" dirty="0" err="1"/>
              <a:t>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R</a:t>
            </a:r>
            <a:r>
              <a:rPr lang="nl-NL" sz="9600" b="1" dirty="0"/>
              <a:t>ussisch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734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275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logisch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automatisch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humoristisch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allergisch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magisch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technisch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islamitisch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Arabisch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tragisch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telefonisch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romantisch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spastisch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historisch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ritmisch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komisch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tactisch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fantastisch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gigantisch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praktisch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Russisch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9510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156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69</cp:revision>
  <dcterms:created xsi:type="dcterms:W3CDTF">2015-07-16T09:32:42Z</dcterms:created>
  <dcterms:modified xsi:type="dcterms:W3CDTF">2022-07-30T12:45:06Z</dcterms:modified>
</cp:coreProperties>
</file>