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0" r:id="rId10"/>
    <p:sldId id="329" r:id="rId11"/>
    <p:sldId id="263" r:id="rId12"/>
    <p:sldId id="336" r:id="rId13"/>
    <p:sldId id="265" r:id="rId14"/>
    <p:sldId id="284" r:id="rId15"/>
    <p:sldId id="266" r:id="rId16"/>
    <p:sldId id="267" r:id="rId17"/>
    <p:sldId id="268" r:id="rId18"/>
    <p:sldId id="340" r:id="rId19"/>
    <p:sldId id="331" r:id="rId20"/>
    <p:sldId id="270" r:id="rId21"/>
    <p:sldId id="337" r:id="rId22"/>
    <p:sldId id="271" r:id="rId23"/>
    <p:sldId id="273" r:id="rId24"/>
    <p:sldId id="276" r:id="rId25"/>
    <p:sldId id="275" r:id="rId26"/>
    <p:sldId id="274" r:id="rId27"/>
    <p:sldId id="341" r:id="rId28"/>
    <p:sldId id="333" r:id="rId29"/>
    <p:sldId id="277" r:id="rId30"/>
    <p:sldId id="338" r:id="rId31"/>
    <p:sldId id="279" r:id="rId32"/>
    <p:sldId id="280" r:id="rId33"/>
    <p:sldId id="281" r:id="rId34"/>
    <p:sldId id="282" r:id="rId35"/>
    <p:sldId id="283" r:id="rId36"/>
    <p:sldId id="342" r:id="rId37"/>
    <p:sldId id="335" r:id="rId38"/>
    <p:sldId id="33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83" d="100"/>
          <a:sy n="83" d="100"/>
        </p:scale>
        <p:origin x="-128" y="-16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A8568274-35F1-6E41-A62A-65DF28EB0BF6}"/>
    <pc:docChg chg="addSld delSld">
      <pc:chgData name="Berge, Anniek ten (136962)" userId="e668d065-6349-4508-add4-53f71d8888d8" providerId="ADAL" clId="{A8568274-35F1-6E41-A62A-65DF28EB0BF6}" dt="2022-07-27T17:24:09.569" v="7" actId="2696"/>
      <pc:docMkLst>
        <pc:docMk/>
      </pc:docMkLst>
      <pc:sldChg chg="add">
        <pc:chgData name="Berge, Anniek ten (136962)" userId="e668d065-6349-4508-add4-53f71d8888d8" providerId="ADAL" clId="{A8568274-35F1-6E41-A62A-65DF28EB0BF6}" dt="2022-07-27T17:23:23.478" v="0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A8568274-35F1-6E41-A62A-65DF28EB0BF6}" dt="2022-07-27T17:23:25.658" v="1" actId="2696"/>
        <pc:sldMkLst>
          <pc:docMk/>
          <pc:sldMk cId="30774174" sldId="328"/>
        </pc:sldMkLst>
      </pc:sldChg>
      <pc:sldChg chg="del">
        <pc:chgData name="Berge, Anniek ten (136962)" userId="e668d065-6349-4508-add4-53f71d8888d8" providerId="ADAL" clId="{A8568274-35F1-6E41-A62A-65DF28EB0BF6}" dt="2022-07-27T17:23:44.697" v="3" actId="2696"/>
        <pc:sldMkLst>
          <pc:docMk/>
          <pc:sldMk cId="30774174" sldId="330"/>
        </pc:sldMkLst>
      </pc:sldChg>
      <pc:sldChg chg="del">
        <pc:chgData name="Berge, Anniek ten (136962)" userId="e668d065-6349-4508-add4-53f71d8888d8" providerId="ADAL" clId="{A8568274-35F1-6E41-A62A-65DF28EB0BF6}" dt="2022-07-27T17:23:56.709" v="5" actId="2696"/>
        <pc:sldMkLst>
          <pc:docMk/>
          <pc:sldMk cId="30774174" sldId="332"/>
        </pc:sldMkLst>
      </pc:sldChg>
      <pc:sldChg chg="del">
        <pc:chgData name="Berge, Anniek ten (136962)" userId="e668d065-6349-4508-add4-53f71d8888d8" providerId="ADAL" clId="{A8568274-35F1-6E41-A62A-65DF28EB0BF6}" dt="2022-07-27T17:24:09.569" v="7" actId="2696"/>
        <pc:sldMkLst>
          <pc:docMk/>
          <pc:sldMk cId="30774174" sldId="334"/>
        </pc:sldMkLst>
      </pc:sldChg>
      <pc:sldChg chg="add">
        <pc:chgData name="Berge, Anniek ten (136962)" userId="e668d065-6349-4508-add4-53f71d8888d8" providerId="ADAL" clId="{A8568274-35F1-6E41-A62A-65DF28EB0BF6}" dt="2022-07-27T17:23:42.887" v="2" actId="22"/>
        <pc:sldMkLst>
          <pc:docMk/>
          <pc:sldMk cId="2083817791" sldId="340"/>
        </pc:sldMkLst>
      </pc:sldChg>
      <pc:sldChg chg="add">
        <pc:chgData name="Berge, Anniek ten (136962)" userId="e668d065-6349-4508-add4-53f71d8888d8" providerId="ADAL" clId="{A8568274-35F1-6E41-A62A-65DF28EB0BF6}" dt="2022-07-27T17:23:55.174" v="4" actId="22"/>
        <pc:sldMkLst>
          <pc:docMk/>
          <pc:sldMk cId="2162055402" sldId="341"/>
        </pc:sldMkLst>
      </pc:sldChg>
      <pc:sldChg chg="add">
        <pc:chgData name="Berge, Anniek ten (136962)" userId="e668d065-6349-4508-add4-53f71d8888d8" providerId="ADAL" clId="{A8568274-35F1-6E41-A62A-65DF28EB0BF6}" dt="2022-07-27T17:24:07.743" v="6" actId="22"/>
        <pc:sldMkLst>
          <pc:docMk/>
          <pc:sldMk cId="2610339706" sldId="34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08059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ei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ijs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rijd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klei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reis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mijn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brei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fijn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wei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kwijt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kijk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meisje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geit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drijfnat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zeil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pijl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zeil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bij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blijf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plein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Kippen</a:t>
            </a:r>
            <a:r>
              <a:rPr lang="en-US" sz="9600" b="1" dirty="0">
                <a:latin typeface="Calibri" panose="020F0502020204030204" pitchFamily="34" charset="0"/>
              </a:rPr>
              <a:t> EI- I</a:t>
            </a:r>
            <a:r>
              <a:rPr lang="nl-NL" sz="9600" b="1" dirty="0">
                <a:latin typeface="Calibri" panose="020F0502020204030204" pitchFamily="34" charset="0"/>
              </a:rPr>
              <a:t>J</a:t>
            </a:r>
            <a:r>
              <a:rPr lang="en-US" sz="9600" b="1" dirty="0" err="1">
                <a:latin typeface="Calibri" panose="020F0502020204030204" pitchFamily="34" charset="0"/>
              </a:rPr>
              <a:t>sjes</a:t>
            </a:r>
            <a:r>
              <a:rPr lang="en-US" sz="9600" b="1" dirty="0">
                <a:latin typeface="Calibri" panose="020F0502020204030204" pitchFamily="34" charset="0"/>
              </a:rPr>
              <a:t> IJ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ei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reis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wei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geit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eil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51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Kippen</a:t>
            </a:r>
            <a:r>
              <a:rPr lang="en-US" sz="9600" b="1" dirty="0">
                <a:latin typeface="Calibri" panose="020F0502020204030204" pitchFamily="34" charset="0"/>
              </a:rPr>
              <a:t> EI- I</a:t>
            </a:r>
            <a:r>
              <a:rPr lang="nl-NL" sz="9600" b="1" dirty="0">
                <a:latin typeface="Calibri" panose="020F0502020204030204" pitchFamily="34" charset="0"/>
              </a:rPr>
              <a:t>J</a:t>
            </a:r>
            <a:r>
              <a:rPr lang="en-US" sz="9600" b="1" dirty="0" err="1">
                <a:latin typeface="Calibri" panose="020F0502020204030204" pitchFamily="34" charset="0"/>
              </a:rPr>
              <a:t>sjes</a:t>
            </a:r>
            <a:r>
              <a:rPr lang="en-US" sz="9600" b="1" dirty="0">
                <a:latin typeface="Calibri" panose="020F0502020204030204" pitchFamily="34" charset="0"/>
              </a:rPr>
              <a:t> IJ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60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ijs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mijn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kwijt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drijfnat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bij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817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51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Kippen</a:t>
            </a:r>
            <a:r>
              <a:rPr lang="en-US" sz="9600" b="1" dirty="0">
                <a:latin typeface="Calibri" panose="020F0502020204030204" pitchFamily="34" charset="0"/>
              </a:rPr>
              <a:t> EI- I</a:t>
            </a:r>
            <a:r>
              <a:rPr lang="nl-NL" sz="9600" b="1" dirty="0">
                <a:latin typeface="Calibri" panose="020F0502020204030204" pitchFamily="34" charset="0"/>
              </a:rPr>
              <a:t>J</a:t>
            </a:r>
            <a:r>
              <a:rPr lang="en-US" sz="9600" b="1" dirty="0" err="1">
                <a:latin typeface="Calibri" panose="020F0502020204030204" pitchFamily="34" charset="0"/>
              </a:rPr>
              <a:t>sjes</a:t>
            </a:r>
            <a:r>
              <a:rPr lang="en-US" sz="9600" b="1" dirty="0">
                <a:latin typeface="Calibri" panose="020F0502020204030204" pitchFamily="34" charset="0"/>
              </a:rPr>
              <a:t> IJ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60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rijd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brei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kijk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eil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blijf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55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514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Kippen</a:t>
            </a:r>
            <a:r>
              <a:rPr lang="en-US" sz="9600" b="1" dirty="0">
                <a:latin typeface="Calibri" panose="020F0502020204030204" pitchFamily="34" charset="0"/>
              </a:rPr>
              <a:t> EI- I</a:t>
            </a:r>
            <a:r>
              <a:rPr lang="nl-NL" sz="9600" b="1" dirty="0">
                <a:latin typeface="Calibri" panose="020F0502020204030204" pitchFamily="34" charset="0"/>
              </a:rPr>
              <a:t>J</a:t>
            </a:r>
            <a:r>
              <a:rPr lang="en-US" sz="9600" b="1" dirty="0" err="1">
                <a:latin typeface="Calibri" panose="020F0502020204030204" pitchFamily="34" charset="0"/>
              </a:rPr>
              <a:t>sjes</a:t>
            </a:r>
            <a:r>
              <a:rPr lang="en-US" sz="9600" b="1" dirty="0">
                <a:latin typeface="Calibri" panose="020F0502020204030204" pitchFamily="34" charset="0"/>
              </a:rPr>
              <a:t> IJ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60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klei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>
                <a:solidFill>
                  <a:srgbClr val="000000"/>
                </a:solidFill>
              </a:rPr>
              <a:t>ijn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meisje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pijl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het plein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397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514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93726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ei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ijs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rijd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klei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reis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mijn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brei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fijn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wei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kwijt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kijk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meisje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geit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drijfnat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zeil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pijl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zeil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bij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blijf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plein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781786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297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Kippen EI- IJsjes IJ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Kippen EI- IJsjes IJ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Kippen EI- IJsjes IJ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Kippen EI- IJsjes IJ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56</cp:revision>
  <dcterms:created xsi:type="dcterms:W3CDTF">2015-07-16T09:32:42Z</dcterms:created>
  <dcterms:modified xsi:type="dcterms:W3CDTF">2022-07-27T17:24:14Z</dcterms:modified>
</cp:coreProperties>
</file>