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304" r:id="rId3"/>
    <p:sldId id="352" r:id="rId4"/>
    <p:sldId id="258" r:id="rId5"/>
    <p:sldId id="259" r:id="rId6"/>
    <p:sldId id="260" r:id="rId7"/>
    <p:sldId id="261" r:id="rId8"/>
    <p:sldId id="262" r:id="rId9"/>
    <p:sldId id="319" r:id="rId10"/>
    <p:sldId id="354" r:id="rId11"/>
    <p:sldId id="263" r:id="rId12"/>
    <p:sldId id="361" r:id="rId13"/>
    <p:sldId id="265" r:id="rId14"/>
    <p:sldId id="267" r:id="rId15"/>
    <p:sldId id="284" r:id="rId16"/>
    <p:sldId id="266" r:id="rId17"/>
    <p:sldId id="268" r:id="rId18"/>
    <p:sldId id="364" r:id="rId19"/>
    <p:sldId id="356" r:id="rId20"/>
    <p:sldId id="270" r:id="rId21"/>
    <p:sldId id="362" r:id="rId22"/>
    <p:sldId id="271" r:id="rId23"/>
    <p:sldId id="273" r:id="rId24"/>
    <p:sldId id="276" r:id="rId25"/>
    <p:sldId id="275" r:id="rId26"/>
    <p:sldId id="274" r:id="rId27"/>
    <p:sldId id="365" r:id="rId28"/>
    <p:sldId id="358" r:id="rId29"/>
    <p:sldId id="277" r:id="rId30"/>
    <p:sldId id="363" r:id="rId31"/>
    <p:sldId id="279" r:id="rId32"/>
    <p:sldId id="280" r:id="rId33"/>
    <p:sldId id="281" r:id="rId34"/>
    <p:sldId id="282" r:id="rId35"/>
    <p:sldId id="283" r:id="rId36"/>
    <p:sldId id="366" r:id="rId37"/>
    <p:sldId id="360" r:id="rId38"/>
    <p:sldId id="348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132" d="100"/>
          <a:sy n="132" d="100"/>
        </p:scale>
        <p:origin x="-128" y="-3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e, Anniek ten (136962)" userId="e668d065-6349-4508-add4-53f71d8888d8" providerId="ADAL" clId="{2F74C3A5-7897-D24B-9CC7-0F4B8EAF135D}"/>
    <pc:docChg chg="addSld delSld">
      <pc:chgData name="Berge, Anniek ten (136962)" userId="e668d065-6349-4508-add4-53f71d8888d8" providerId="ADAL" clId="{2F74C3A5-7897-D24B-9CC7-0F4B8EAF135D}" dt="2022-07-30T12:46:54.151" v="7" actId="2696"/>
      <pc:docMkLst>
        <pc:docMk/>
      </pc:docMkLst>
      <pc:sldChg chg="add">
        <pc:chgData name="Berge, Anniek ten (136962)" userId="e668d065-6349-4508-add4-53f71d8888d8" providerId="ADAL" clId="{2F74C3A5-7897-D24B-9CC7-0F4B8EAF135D}" dt="2022-07-30T12:46:02.090" v="0" actId="22"/>
        <pc:sldMkLst>
          <pc:docMk/>
          <pc:sldMk cId="3755801898" sldId="319"/>
        </pc:sldMkLst>
      </pc:sldChg>
      <pc:sldChg chg="del">
        <pc:chgData name="Berge, Anniek ten (136962)" userId="e668d065-6349-4508-add4-53f71d8888d8" providerId="ADAL" clId="{2F74C3A5-7897-D24B-9CC7-0F4B8EAF135D}" dt="2022-07-30T12:46:03.950" v="1" actId="2696"/>
        <pc:sldMkLst>
          <pc:docMk/>
          <pc:sldMk cId="486461638" sldId="353"/>
        </pc:sldMkLst>
      </pc:sldChg>
      <pc:sldChg chg="del">
        <pc:chgData name="Berge, Anniek ten (136962)" userId="e668d065-6349-4508-add4-53f71d8888d8" providerId="ADAL" clId="{2F74C3A5-7897-D24B-9CC7-0F4B8EAF135D}" dt="2022-07-30T12:46:18.876" v="3" actId="2696"/>
        <pc:sldMkLst>
          <pc:docMk/>
          <pc:sldMk cId="486461638" sldId="355"/>
        </pc:sldMkLst>
      </pc:sldChg>
      <pc:sldChg chg="del">
        <pc:chgData name="Berge, Anniek ten (136962)" userId="e668d065-6349-4508-add4-53f71d8888d8" providerId="ADAL" clId="{2F74C3A5-7897-D24B-9CC7-0F4B8EAF135D}" dt="2022-07-30T12:46:31.193" v="5" actId="2696"/>
        <pc:sldMkLst>
          <pc:docMk/>
          <pc:sldMk cId="486461638" sldId="357"/>
        </pc:sldMkLst>
      </pc:sldChg>
      <pc:sldChg chg="del">
        <pc:chgData name="Berge, Anniek ten (136962)" userId="e668d065-6349-4508-add4-53f71d8888d8" providerId="ADAL" clId="{2F74C3A5-7897-D24B-9CC7-0F4B8EAF135D}" dt="2022-07-30T12:46:54.151" v="7" actId="2696"/>
        <pc:sldMkLst>
          <pc:docMk/>
          <pc:sldMk cId="486461638" sldId="359"/>
        </pc:sldMkLst>
      </pc:sldChg>
      <pc:sldChg chg="add">
        <pc:chgData name="Berge, Anniek ten (136962)" userId="e668d065-6349-4508-add4-53f71d8888d8" providerId="ADAL" clId="{2F74C3A5-7897-D24B-9CC7-0F4B8EAF135D}" dt="2022-07-30T12:46:17.272" v="2" actId="22"/>
        <pc:sldMkLst>
          <pc:docMk/>
          <pc:sldMk cId="3216589821" sldId="364"/>
        </pc:sldMkLst>
      </pc:sldChg>
      <pc:sldChg chg="add">
        <pc:chgData name="Berge, Anniek ten (136962)" userId="e668d065-6349-4508-add4-53f71d8888d8" providerId="ADAL" clId="{2F74C3A5-7897-D24B-9CC7-0F4B8EAF135D}" dt="2022-07-30T12:46:29.517" v="4" actId="22"/>
        <pc:sldMkLst>
          <pc:docMk/>
          <pc:sldMk cId="1699219226" sldId="365"/>
        </pc:sldMkLst>
      </pc:sldChg>
      <pc:sldChg chg="add">
        <pc:chgData name="Berge, Anniek ten (136962)" userId="e668d065-6349-4508-add4-53f71d8888d8" providerId="ADAL" clId="{2F74C3A5-7897-D24B-9CC7-0F4B8EAF135D}" dt="2022-07-30T12:46:52.484" v="6" actId="22"/>
        <pc:sldMkLst>
          <pc:docMk/>
          <pc:sldMk cId="151500074" sldId="366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6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17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3" y="3066994"/>
            <a:ext cx="356037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3573874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/>
                    </a:p>
                    <a:p>
                      <a:pPr algn="ctr"/>
                      <a:r>
                        <a:rPr lang="en-US" sz="1800" baseline="0" dirty="0" err="1"/>
                        <a:t>eiersalade</a:t>
                      </a:r>
                      <a:endParaRPr lang="en-US" sz="1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gelijk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dreig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buikpijn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ontbijt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</a:t>
                      </a:r>
                      <a:r>
                        <a:rPr lang="nl-NL" sz="1800" baseline="0" dirty="0"/>
                        <a:t> seizoen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twijfel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vijftien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eiland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weinig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strijd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schoolreisje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weiland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</a:t>
                      </a:r>
                      <a:r>
                        <a:rPr lang="nl-NL" sz="1800" dirty="0" err="1"/>
                        <a:t>kwarwei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ontbijt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breinaald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scheiding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praktijk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eis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ijskast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159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48804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Kippen</a:t>
            </a:r>
            <a:r>
              <a:rPr lang="en-US" sz="9600" b="1" dirty="0">
                <a:latin typeface="Calibri" panose="020F0502020204030204" pitchFamily="34" charset="0"/>
              </a:rPr>
              <a:t> EI- I</a:t>
            </a:r>
            <a:r>
              <a:rPr lang="nl-NL" sz="9600" b="1" dirty="0">
                <a:latin typeface="Calibri" panose="020F0502020204030204" pitchFamily="34" charset="0"/>
              </a:rPr>
              <a:t>J</a:t>
            </a:r>
            <a:r>
              <a:rPr lang="en-US" sz="9600" b="1" dirty="0" err="1">
                <a:latin typeface="Calibri" panose="020F0502020204030204" pitchFamily="34" charset="0"/>
              </a:rPr>
              <a:t>sjes</a:t>
            </a:r>
            <a:r>
              <a:rPr lang="en-US" sz="9600" b="1" dirty="0">
                <a:latin typeface="Calibri" panose="020F0502020204030204" pitchFamily="34" charset="0"/>
              </a:rPr>
              <a:t> IJ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ei</a:t>
            </a:r>
            <a:r>
              <a:rPr lang="en-US" sz="3200" dirty="0"/>
              <a:t>- </a:t>
            </a:r>
            <a:r>
              <a:rPr lang="en-US" sz="3200" dirty="0" err="1"/>
              <a:t>woord</a:t>
            </a:r>
            <a:r>
              <a:rPr lang="en-US" sz="3200" dirty="0"/>
              <a:t>. </a:t>
            </a:r>
            <a:r>
              <a:rPr lang="en-US" sz="3200" dirty="0" err="1"/>
              <a:t>Staat</a:t>
            </a:r>
            <a:r>
              <a:rPr lang="en-US" sz="3200" dirty="0"/>
              <a:t> op de </a:t>
            </a:r>
            <a:r>
              <a:rPr lang="en-US" sz="3200" dirty="0" err="1"/>
              <a:t>ei-plaat</a:t>
            </a:r>
            <a:r>
              <a:rPr lang="en-US" sz="3200" dirty="0"/>
              <a:t> </a:t>
            </a:r>
            <a:r>
              <a:rPr lang="en-US" sz="3200" dirty="0" err="1"/>
              <a:t>dus</a:t>
            </a:r>
            <a:r>
              <a:rPr lang="en-US" sz="3200" dirty="0"/>
              <a:t> </a:t>
            </a:r>
            <a:r>
              <a:rPr lang="en-US" sz="3200" dirty="0" err="1"/>
              <a:t>kippen-ei</a:t>
            </a:r>
            <a:r>
              <a:rPr lang="en-US" sz="3200" dirty="0"/>
              <a:t>”</a:t>
            </a:r>
          </a:p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ij</a:t>
            </a:r>
            <a:r>
              <a:rPr lang="en-US" sz="3200" dirty="0"/>
              <a:t>- word. </a:t>
            </a:r>
            <a:r>
              <a:rPr lang="en-US" sz="3200" dirty="0" err="1"/>
              <a:t>Staat</a:t>
            </a:r>
            <a:r>
              <a:rPr lang="en-US" sz="3200" dirty="0"/>
              <a:t> </a:t>
            </a:r>
            <a:r>
              <a:rPr lang="en-US" sz="3200" dirty="0" err="1"/>
              <a:t>niet</a:t>
            </a:r>
            <a:r>
              <a:rPr lang="en-US" sz="3200" dirty="0"/>
              <a:t> op de </a:t>
            </a:r>
            <a:r>
              <a:rPr lang="en-US" sz="3200" dirty="0" err="1"/>
              <a:t>ei-plaat</a:t>
            </a:r>
            <a:r>
              <a:rPr lang="en-US" sz="3200" dirty="0"/>
              <a:t> </a:t>
            </a:r>
            <a:r>
              <a:rPr lang="en-US" sz="3200" dirty="0" err="1"/>
              <a:t>dus</a:t>
            </a:r>
            <a:r>
              <a:rPr lang="en-US" sz="3200" dirty="0"/>
              <a:t> </a:t>
            </a:r>
            <a:r>
              <a:rPr lang="en-US" sz="3200" dirty="0" err="1"/>
              <a:t>ijsjes-ij</a:t>
            </a:r>
            <a:r>
              <a:rPr lang="en-US" sz="3200" dirty="0"/>
              <a:t>”</a:t>
            </a:r>
          </a:p>
        </p:txBody>
      </p:sp>
      <p:pic>
        <p:nvPicPr>
          <p:cNvPr id="7" name="Afbeelding 6" descr="eitjes_ei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6016" y="3232954"/>
            <a:ext cx="2489663" cy="2489663"/>
          </a:xfrm>
          <a:prstGeom prst="rect">
            <a:avLst/>
          </a:prstGeom>
        </p:spPr>
      </p:pic>
      <p:pic>
        <p:nvPicPr>
          <p:cNvPr id="8" name="Afbeelding 7" descr="ijsjes_ij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124" y="3232955"/>
            <a:ext cx="2518629" cy="2518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393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eiersal</a:t>
            </a:r>
            <a:r>
              <a:rPr lang="nl-NL" sz="9600" b="1" dirty="0">
                <a:solidFill>
                  <a:srgbClr val="FF0000"/>
                </a:solidFill>
              </a:rPr>
              <a:t>a</a:t>
            </a:r>
            <a:r>
              <a:rPr lang="nl-NL" sz="9600" b="1" dirty="0"/>
              <a:t>de</a:t>
            </a:r>
            <a:endParaRPr lang="nl-NL" sz="9600" b="1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ontbijt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eilan</a:t>
            </a:r>
            <a:r>
              <a:rPr lang="nl-NL" sz="9600" b="1" dirty="0">
                <a:solidFill>
                  <a:srgbClr val="FF0000"/>
                </a:solidFill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000000"/>
                </a:solidFill>
              </a:rPr>
              <a:t>het weilan</a:t>
            </a:r>
            <a:r>
              <a:rPr lang="nl-NL" sz="9600" b="1" dirty="0">
                <a:solidFill>
                  <a:srgbClr val="FF0000"/>
                </a:solidFill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scheiding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8018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374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6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17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69" y="1521955"/>
            <a:ext cx="4033869" cy="512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48804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Kippen</a:t>
            </a:r>
            <a:r>
              <a:rPr lang="en-US" sz="9600" b="1" dirty="0">
                <a:latin typeface="Calibri" panose="020F0502020204030204" pitchFamily="34" charset="0"/>
              </a:rPr>
              <a:t> EI- I</a:t>
            </a:r>
            <a:r>
              <a:rPr lang="nl-NL" sz="9600" b="1" dirty="0">
                <a:latin typeface="Calibri" panose="020F0502020204030204" pitchFamily="34" charset="0"/>
              </a:rPr>
              <a:t>J</a:t>
            </a:r>
            <a:r>
              <a:rPr lang="en-US" sz="9600" b="1" dirty="0" err="1">
                <a:latin typeface="Calibri" panose="020F0502020204030204" pitchFamily="34" charset="0"/>
              </a:rPr>
              <a:t>sjes</a:t>
            </a:r>
            <a:r>
              <a:rPr lang="en-US" sz="9600" b="1" dirty="0">
                <a:latin typeface="Calibri" panose="020F0502020204030204" pitchFamily="34" charset="0"/>
              </a:rPr>
              <a:t> IJ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ei</a:t>
            </a:r>
            <a:r>
              <a:rPr lang="en-US" sz="3200" dirty="0"/>
              <a:t>- </a:t>
            </a:r>
            <a:r>
              <a:rPr lang="en-US" sz="3200" dirty="0" err="1"/>
              <a:t>woord</a:t>
            </a:r>
            <a:r>
              <a:rPr lang="en-US" sz="3200" dirty="0"/>
              <a:t>. </a:t>
            </a:r>
            <a:r>
              <a:rPr lang="en-US" sz="3200" dirty="0" err="1"/>
              <a:t>Staat</a:t>
            </a:r>
            <a:r>
              <a:rPr lang="en-US" sz="3200" dirty="0"/>
              <a:t> op de </a:t>
            </a:r>
            <a:r>
              <a:rPr lang="en-US" sz="3200" dirty="0" err="1"/>
              <a:t>ei-plaat</a:t>
            </a:r>
            <a:r>
              <a:rPr lang="en-US" sz="3200" dirty="0"/>
              <a:t> </a:t>
            </a:r>
            <a:r>
              <a:rPr lang="en-US" sz="3200" dirty="0" err="1"/>
              <a:t>dus</a:t>
            </a:r>
            <a:r>
              <a:rPr lang="en-US" sz="3200" dirty="0"/>
              <a:t> </a:t>
            </a:r>
            <a:r>
              <a:rPr lang="en-US" sz="3200" dirty="0" err="1"/>
              <a:t>kippen-ei</a:t>
            </a:r>
            <a:r>
              <a:rPr lang="en-US" sz="3200" dirty="0"/>
              <a:t>”</a:t>
            </a:r>
          </a:p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ij</a:t>
            </a:r>
            <a:r>
              <a:rPr lang="en-US" sz="3200" dirty="0"/>
              <a:t>- word. </a:t>
            </a:r>
            <a:r>
              <a:rPr lang="en-US" sz="3200" dirty="0" err="1"/>
              <a:t>Staat</a:t>
            </a:r>
            <a:r>
              <a:rPr lang="en-US" sz="3200" dirty="0"/>
              <a:t> </a:t>
            </a:r>
            <a:r>
              <a:rPr lang="en-US" sz="3200" dirty="0" err="1"/>
              <a:t>niet</a:t>
            </a:r>
            <a:r>
              <a:rPr lang="en-US" sz="3200" dirty="0"/>
              <a:t> op de </a:t>
            </a:r>
            <a:r>
              <a:rPr lang="en-US" sz="3200" dirty="0" err="1"/>
              <a:t>ei-plaat</a:t>
            </a:r>
            <a:r>
              <a:rPr lang="en-US" sz="3200" dirty="0"/>
              <a:t> </a:t>
            </a:r>
            <a:r>
              <a:rPr lang="en-US" sz="3200" dirty="0" err="1"/>
              <a:t>dus</a:t>
            </a:r>
            <a:r>
              <a:rPr lang="en-US" sz="3200" dirty="0"/>
              <a:t> </a:t>
            </a:r>
            <a:r>
              <a:rPr lang="en-US" sz="3200" dirty="0" err="1"/>
              <a:t>ijsjes-ij</a:t>
            </a:r>
            <a:r>
              <a:rPr lang="en-US" sz="3200" dirty="0"/>
              <a:t>”</a:t>
            </a:r>
          </a:p>
        </p:txBody>
      </p:sp>
      <p:pic>
        <p:nvPicPr>
          <p:cNvPr id="7" name="Afbeelding 6" descr="eitjes_ei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6016" y="3232954"/>
            <a:ext cx="2489663" cy="2489663"/>
          </a:xfrm>
          <a:prstGeom prst="rect">
            <a:avLst/>
          </a:prstGeom>
        </p:spPr>
      </p:pic>
      <p:pic>
        <p:nvPicPr>
          <p:cNvPr id="8" name="Afbeelding 7" descr="ijsjes_ij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124" y="3232955"/>
            <a:ext cx="2518629" cy="2518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5588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gelijk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sei</a:t>
            </a:r>
            <a:r>
              <a:rPr lang="nl-NL" sz="9600" b="1" dirty="0">
                <a:solidFill>
                  <a:srgbClr val="FF0000"/>
                </a:solidFill>
              </a:rPr>
              <a:t>z</a:t>
            </a:r>
            <a:r>
              <a:rPr lang="nl-NL" sz="9600" b="1" dirty="0"/>
              <a:t>oen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weinig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karwei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praktijk</a:t>
            </a: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5898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374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6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17 dag 3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32" y="1782542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48804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Kippen</a:t>
            </a:r>
            <a:r>
              <a:rPr lang="en-US" sz="9600" b="1" dirty="0">
                <a:latin typeface="Calibri" panose="020F0502020204030204" pitchFamily="34" charset="0"/>
              </a:rPr>
              <a:t> EI- I</a:t>
            </a:r>
            <a:r>
              <a:rPr lang="nl-NL" sz="9600" b="1" dirty="0">
                <a:latin typeface="Calibri" panose="020F0502020204030204" pitchFamily="34" charset="0"/>
              </a:rPr>
              <a:t>J</a:t>
            </a:r>
            <a:r>
              <a:rPr lang="en-US" sz="9600" b="1" dirty="0" err="1">
                <a:latin typeface="Calibri" panose="020F0502020204030204" pitchFamily="34" charset="0"/>
              </a:rPr>
              <a:t>sjes</a:t>
            </a:r>
            <a:r>
              <a:rPr lang="en-US" sz="9600" b="1" dirty="0">
                <a:latin typeface="Calibri" panose="020F0502020204030204" pitchFamily="34" charset="0"/>
              </a:rPr>
              <a:t> IJ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ei</a:t>
            </a:r>
            <a:r>
              <a:rPr lang="en-US" sz="3200" dirty="0"/>
              <a:t>- </a:t>
            </a:r>
            <a:r>
              <a:rPr lang="en-US" sz="3200" dirty="0" err="1"/>
              <a:t>woord</a:t>
            </a:r>
            <a:r>
              <a:rPr lang="en-US" sz="3200" dirty="0"/>
              <a:t>. </a:t>
            </a:r>
            <a:r>
              <a:rPr lang="en-US" sz="3200" dirty="0" err="1"/>
              <a:t>Staat</a:t>
            </a:r>
            <a:r>
              <a:rPr lang="en-US" sz="3200" dirty="0"/>
              <a:t> op de </a:t>
            </a:r>
            <a:r>
              <a:rPr lang="en-US" sz="3200" dirty="0" err="1"/>
              <a:t>ei-plaat</a:t>
            </a:r>
            <a:r>
              <a:rPr lang="en-US" sz="3200" dirty="0"/>
              <a:t> </a:t>
            </a:r>
            <a:r>
              <a:rPr lang="en-US" sz="3200" dirty="0" err="1"/>
              <a:t>dus</a:t>
            </a:r>
            <a:r>
              <a:rPr lang="en-US" sz="3200" dirty="0"/>
              <a:t> </a:t>
            </a:r>
            <a:r>
              <a:rPr lang="en-US" sz="3200" dirty="0" err="1"/>
              <a:t>kippen-ei</a:t>
            </a:r>
            <a:r>
              <a:rPr lang="en-US" sz="3200" dirty="0"/>
              <a:t>”</a:t>
            </a:r>
          </a:p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ij</a:t>
            </a:r>
            <a:r>
              <a:rPr lang="en-US" sz="3200" dirty="0"/>
              <a:t>- word. </a:t>
            </a:r>
            <a:r>
              <a:rPr lang="en-US" sz="3200" dirty="0" err="1"/>
              <a:t>Staat</a:t>
            </a:r>
            <a:r>
              <a:rPr lang="en-US" sz="3200" dirty="0"/>
              <a:t> </a:t>
            </a:r>
            <a:r>
              <a:rPr lang="en-US" sz="3200" dirty="0" err="1"/>
              <a:t>niet</a:t>
            </a:r>
            <a:r>
              <a:rPr lang="en-US" sz="3200" dirty="0"/>
              <a:t> op de </a:t>
            </a:r>
            <a:r>
              <a:rPr lang="en-US" sz="3200" dirty="0" err="1"/>
              <a:t>ei-plaat</a:t>
            </a:r>
            <a:r>
              <a:rPr lang="en-US" sz="3200" dirty="0"/>
              <a:t> </a:t>
            </a:r>
            <a:r>
              <a:rPr lang="en-US" sz="3200" dirty="0" err="1"/>
              <a:t>dus</a:t>
            </a:r>
            <a:r>
              <a:rPr lang="en-US" sz="3200" dirty="0"/>
              <a:t> </a:t>
            </a:r>
            <a:r>
              <a:rPr lang="en-US" sz="3200" dirty="0" err="1"/>
              <a:t>ijsjes-ij</a:t>
            </a:r>
            <a:r>
              <a:rPr lang="en-US" sz="3200" dirty="0"/>
              <a:t>”</a:t>
            </a:r>
          </a:p>
        </p:txBody>
      </p:sp>
      <p:pic>
        <p:nvPicPr>
          <p:cNvPr id="7" name="Afbeelding 6" descr="eitjes_ei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6016" y="3232954"/>
            <a:ext cx="2489663" cy="2489663"/>
          </a:xfrm>
          <a:prstGeom prst="rect">
            <a:avLst/>
          </a:prstGeom>
        </p:spPr>
      </p:pic>
      <p:pic>
        <p:nvPicPr>
          <p:cNvPr id="8" name="Afbeelding 7" descr="ijsjes_ij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124" y="3232955"/>
            <a:ext cx="2518629" cy="2518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5588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dreig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twijfel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strij</a:t>
            </a:r>
            <a:r>
              <a:rPr lang="nl-NL" sz="9600" b="1" dirty="0">
                <a:solidFill>
                  <a:srgbClr val="FF0000"/>
                </a:solidFill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ontbijt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eis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2192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374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6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>
                <a:solidFill>
                  <a:schemeClr val="bg1"/>
                </a:solidFill>
              </a:rPr>
              <a:t>week 17 dag </a:t>
            </a:r>
            <a:r>
              <a:rPr lang="nl-NL" sz="3200" b="1" dirty="0">
                <a:solidFill>
                  <a:schemeClr val="bg1"/>
                </a:solidFill>
              </a:rPr>
              <a:t>4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48804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Kippen</a:t>
            </a:r>
            <a:r>
              <a:rPr lang="en-US" sz="9600" b="1" dirty="0">
                <a:latin typeface="Calibri" panose="020F0502020204030204" pitchFamily="34" charset="0"/>
              </a:rPr>
              <a:t> EI- I</a:t>
            </a:r>
            <a:r>
              <a:rPr lang="nl-NL" sz="9600" b="1" dirty="0">
                <a:latin typeface="Calibri" panose="020F0502020204030204" pitchFamily="34" charset="0"/>
              </a:rPr>
              <a:t>J</a:t>
            </a:r>
            <a:r>
              <a:rPr lang="en-US" sz="9600" b="1" dirty="0" err="1">
                <a:latin typeface="Calibri" panose="020F0502020204030204" pitchFamily="34" charset="0"/>
              </a:rPr>
              <a:t>sjes</a:t>
            </a:r>
            <a:r>
              <a:rPr lang="en-US" sz="9600" b="1" dirty="0">
                <a:latin typeface="Calibri" panose="020F0502020204030204" pitchFamily="34" charset="0"/>
              </a:rPr>
              <a:t> IJ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ei</a:t>
            </a:r>
            <a:r>
              <a:rPr lang="en-US" sz="3200" dirty="0"/>
              <a:t>- </a:t>
            </a:r>
            <a:r>
              <a:rPr lang="en-US" sz="3200" dirty="0" err="1"/>
              <a:t>woord</a:t>
            </a:r>
            <a:r>
              <a:rPr lang="en-US" sz="3200" dirty="0"/>
              <a:t>. </a:t>
            </a:r>
            <a:r>
              <a:rPr lang="en-US" sz="3200" dirty="0" err="1"/>
              <a:t>Staat</a:t>
            </a:r>
            <a:r>
              <a:rPr lang="en-US" sz="3200" dirty="0"/>
              <a:t> op de </a:t>
            </a:r>
            <a:r>
              <a:rPr lang="en-US" sz="3200" dirty="0" err="1"/>
              <a:t>ei-plaat</a:t>
            </a:r>
            <a:r>
              <a:rPr lang="en-US" sz="3200" dirty="0"/>
              <a:t> </a:t>
            </a:r>
            <a:r>
              <a:rPr lang="en-US" sz="3200" dirty="0" err="1"/>
              <a:t>dus</a:t>
            </a:r>
            <a:r>
              <a:rPr lang="en-US" sz="3200" dirty="0"/>
              <a:t> </a:t>
            </a:r>
            <a:r>
              <a:rPr lang="en-US" sz="3200" dirty="0" err="1"/>
              <a:t>kippen-ei</a:t>
            </a:r>
            <a:r>
              <a:rPr lang="en-US" sz="3200" dirty="0"/>
              <a:t>”</a:t>
            </a:r>
          </a:p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ij</a:t>
            </a:r>
            <a:r>
              <a:rPr lang="en-US" sz="3200" dirty="0"/>
              <a:t>- word. </a:t>
            </a:r>
            <a:r>
              <a:rPr lang="en-US" sz="3200" dirty="0" err="1"/>
              <a:t>Staat</a:t>
            </a:r>
            <a:r>
              <a:rPr lang="en-US" sz="3200" dirty="0"/>
              <a:t> </a:t>
            </a:r>
            <a:r>
              <a:rPr lang="en-US" sz="3200" dirty="0" err="1"/>
              <a:t>niet</a:t>
            </a:r>
            <a:r>
              <a:rPr lang="en-US" sz="3200" dirty="0"/>
              <a:t> op de </a:t>
            </a:r>
            <a:r>
              <a:rPr lang="en-US" sz="3200" dirty="0" err="1"/>
              <a:t>ei-plaat</a:t>
            </a:r>
            <a:r>
              <a:rPr lang="en-US" sz="3200" dirty="0"/>
              <a:t> </a:t>
            </a:r>
            <a:r>
              <a:rPr lang="en-US" sz="3200" dirty="0" err="1"/>
              <a:t>dus</a:t>
            </a:r>
            <a:r>
              <a:rPr lang="en-US" sz="3200" dirty="0"/>
              <a:t> </a:t>
            </a:r>
            <a:r>
              <a:rPr lang="en-US" sz="3200" dirty="0" err="1"/>
              <a:t>ijsjes-ij</a:t>
            </a:r>
            <a:r>
              <a:rPr lang="en-US" sz="3200" dirty="0"/>
              <a:t>”</a:t>
            </a:r>
          </a:p>
        </p:txBody>
      </p:sp>
      <p:pic>
        <p:nvPicPr>
          <p:cNvPr id="7" name="Afbeelding 6" descr="eitjes_ei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6016" y="3232954"/>
            <a:ext cx="2489663" cy="2489663"/>
          </a:xfrm>
          <a:prstGeom prst="rect">
            <a:avLst/>
          </a:prstGeom>
        </p:spPr>
      </p:pic>
      <p:pic>
        <p:nvPicPr>
          <p:cNvPr id="8" name="Afbeelding 7" descr="ijsjes_ij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124" y="3232955"/>
            <a:ext cx="2518629" cy="2518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5588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buikpijn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vijftien</a:t>
            </a:r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schoolreisje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de </a:t>
            </a:r>
            <a:r>
              <a:rPr lang="en-US" sz="9600" b="1" dirty="0" err="1"/>
              <a:t>breinaald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ijskast</a:t>
            </a:r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000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3747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/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/>
                    </a:p>
                    <a:p>
                      <a:pPr algn="ctr"/>
                      <a:r>
                        <a:rPr lang="en-US" sz="1800" baseline="0" dirty="0" err="1"/>
                        <a:t>eiersalade</a:t>
                      </a:r>
                      <a:endParaRPr lang="en-US" sz="1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gelijk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dreig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buikpijn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ontbijt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</a:t>
                      </a:r>
                      <a:r>
                        <a:rPr lang="nl-NL" sz="1800" baseline="0" dirty="0"/>
                        <a:t> seizoen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twijfel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vijftien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eiland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weinig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strijd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schoolreisje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weiland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</a:t>
                      </a:r>
                      <a:r>
                        <a:rPr lang="nl-NL" sz="1800" dirty="0" err="1"/>
                        <a:t>kwarwei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ontbijt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breinaald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scheiding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praktijk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eis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ijskast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0746299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</TotalTime>
  <Words>298</Words>
  <Application>Microsoft Office PowerPoint</Application>
  <PresentationFormat>Breedbeeld</PresentationFormat>
  <Paragraphs>168</Paragraphs>
  <Slides>38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39" baseType="lpstr">
      <vt:lpstr>Kantoorthema</vt:lpstr>
      <vt:lpstr>PowerPoint-presentatie</vt:lpstr>
      <vt:lpstr>PowerPoint-presentatie</vt:lpstr>
      <vt:lpstr>Kippen EI- IJsjes IJ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Kippen EI- IJsjes IJ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Kippen EI- IJsjes IJ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Kippen EI- IJsjes IJ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Berge, Anniek ten (136962)</cp:lastModifiedBy>
  <cp:revision>72</cp:revision>
  <dcterms:created xsi:type="dcterms:W3CDTF">2015-07-16T09:32:42Z</dcterms:created>
  <dcterms:modified xsi:type="dcterms:W3CDTF">2022-07-30T12:47:02Z</dcterms:modified>
</cp:coreProperties>
</file>