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39" r:id="rId11"/>
    <p:sldId id="263" r:id="rId12"/>
    <p:sldId id="340" r:id="rId13"/>
    <p:sldId id="265" r:id="rId14"/>
    <p:sldId id="284" r:id="rId15"/>
    <p:sldId id="266" r:id="rId16"/>
    <p:sldId id="267" r:id="rId17"/>
    <p:sldId id="268" r:id="rId18"/>
    <p:sldId id="343" r:id="rId19"/>
    <p:sldId id="333" r:id="rId20"/>
    <p:sldId id="270" r:id="rId21"/>
    <p:sldId id="341" r:id="rId22"/>
    <p:sldId id="271" r:id="rId23"/>
    <p:sldId id="273" r:id="rId24"/>
    <p:sldId id="276" r:id="rId25"/>
    <p:sldId id="275" r:id="rId26"/>
    <p:sldId id="274" r:id="rId27"/>
    <p:sldId id="344" r:id="rId28"/>
    <p:sldId id="335" r:id="rId29"/>
    <p:sldId id="277" r:id="rId30"/>
    <p:sldId id="342" r:id="rId31"/>
    <p:sldId id="279" r:id="rId32"/>
    <p:sldId id="280" r:id="rId33"/>
    <p:sldId id="281" r:id="rId34"/>
    <p:sldId id="282" r:id="rId35"/>
    <p:sldId id="283" r:id="rId36"/>
    <p:sldId id="345" r:id="rId37"/>
    <p:sldId id="337" r:id="rId38"/>
    <p:sldId id="32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16A4CA6B-8077-6242-8D6D-3CE08FAF92A0}"/>
    <pc:docChg chg="addSld delSld">
      <pc:chgData name="Berge, Anniek ten (136962)" userId="e668d065-6349-4508-add4-53f71d8888d8" providerId="ADAL" clId="{16A4CA6B-8077-6242-8D6D-3CE08FAF92A0}" dt="2022-07-27T17:26:53.248" v="7" actId="2696"/>
      <pc:docMkLst>
        <pc:docMk/>
      </pc:docMkLst>
      <pc:sldChg chg="add">
        <pc:chgData name="Berge, Anniek ten (136962)" userId="e668d065-6349-4508-add4-53f71d8888d8" providerId="ADAL" clId="{16A4CA6B-8077-6242-8D6D-3CE08FAF92A0}" dt="2022-07-27T17:26:05.481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16A4CA6B-8077-6242-8D6D-3CE08FAF92A0}" dt="2022-07-27T17:26:24.144" v="3" actId="2696"/>
        <pc:sldMkLst>
          <pc:docMk/>
          <pc:sldMk cId="4024231731" sldId="332"/>
        </pc:sldMkLst>
      </pc:sldChg>
      <pc:sldChg chg="del">
        <pc:chgData name="Berge, Anniek ten (136962)" userId="e668d065-6349-4508-add4-53f71d8888d8" providerId="ADAL" clId="{16A4CA6B-8077-6242-8D6D-3CE08FAF92A0}" dt="2022-07-27T17:26:35.239" v="5" actId="2696"/>
        <pc:sldMkLst>
          <pc:docMk/>
          <pc:sldMk cId="4024231731" sldId="334"/>
        </pc:sldMkLst>
      </pc:sldChg>
      <pc:sldChg chg="del">
        <pc:chgData name="Berge, Anniek ten (136962)" userId="e668d065-6349-4508-add4-53f71d8888d8" providerId="ADAL" clId="{16A4CA6B-8077-6242-8D6D-3CE08FAF92A0}" dt="2022-07-27T17:26:53.248" v="7" actId="2696"/>
        <pc:sldMkLst>
          <pc:docMk/>
          <pc:sldMk cId="4024231731" sldId="336"/>
        </pc:sldMkLst>
      </pc:sldChg>
      <pc:sldChg chg="del">
        <pc:chgData name="Berge, Anniek ten (136962)" userId="e668d065-6349-4508-add4-53f71d8888d8" providerId="ADAL" clId="{16A4CA6B-8077-6242-8D6D-3CE08FAF92A0}" dt="2022-07-27T17:26:08.581" v="1" actId="2696"/>
        <pc:sldMkLst>
          <pc:docMk/>
          <pc:sldMk cId="4024231731" sldId="338"/>
        </pc:sldMkLst>
      </pc:sldChg>
      <pc:sldChg chg="add">
        <pc:chgData name="Berge, Anniek ten (136962)" userId="e668d065-6349-4508-add4-53f71d8888d8" providerId="ADAL" clId="{16A4CA6B-8077-6242-8D6D-3CE08FAF92A0}" dt="2022-07-27T17:26:22.371" v="2" actId="22"/>
        <pc:sldMkLst>
          <pc:docMk/>
          <pc:sldMk cId="669447112" sldId="343"/>
        </pc:sldMkLst>
      </pc:sldChg>
      <pc:sldChg chg="add">
        <pc:chgData name="Berge, Anniek ten (136962)" userId="e668d065-6349-4508-add4-53f71d8888d8" providerId="ADAL" clId="{16A4CA6B-8077-6242-8D6D-3CE08FAF92A0}" dt="2022-07-27T17:26:33.630" v="4" actId="22"/>
        <pc:sldMkLst>
          <pc:docMk/>
          <pc:sldMk cId="4148071976" sldId="344"/>
        </pc:sldMkLst>
      </pc:sldChg>
      <pc:sldChg chg="add">
        <pc:chgData name="Berge, Anniek ten (136962)" userId="e668d065-6349-4508-add4-53f71d8888d8" providerId="ADAL" clId="{16A4CA6B-8077-6242-8D6D-3CE08FAF92A0}" dt="2022-07-27T17:26:51.400" v="6" actId="22"/>
        <pc:sldMkLst>
          <pc:docMk/>
          <pc:sldMk cId="2889465292" sldId="34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73203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vuil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zwak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frisdrank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fee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vies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zool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voetzool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fris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vuist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zwerm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buurtfeest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fabriek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veel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zalf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feestvarken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fles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vlinder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zwart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zuurstok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!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98" y="3037361"/>
            <a:ext cx="3239872" cy="323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folder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fee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fris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fabriek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fles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67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!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98" y="3037361"/>
            <a:ext cx="3239872" cy="323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15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vuil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vies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vuist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veel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vlinder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47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67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!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98" y="3037361"/>
            <a:ext cx="3239872" cy="323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15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zwak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zool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zwerm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zalf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zwart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71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67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!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98" y="3037361"/>
            <a:ext cx="3239872" cy="323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15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frisdrank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voetzool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buurtfeest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feestvarken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zuurstok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65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671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vuil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zwak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frisdrank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fee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vies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zool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voetzool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fris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vuist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zwerm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buurtfeest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fabriek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veel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zalf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feestvarken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fles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vlinder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zwart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/>
                        <a:t>zuurstok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71209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168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55</cp:revision>
  <dcterms:created xsi:type="dcterms:W3CDTF">2015-07-16T09:32:42Z</dcterms:created>
  <dcterms:modified xsi:type="dcterms:W3CDTF">2022-07-27T17:26:58Z</dcterms:modified>
</cp:coreProperties>
</file>