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319" r:id="rId10"/>
    <p:sldId id="357" r:id="rId11"/>
    <p:sldId id="263" r:id="rId12"/>
    <p:sldId id="364" r:id="rId13"/>
    <p:sldId id="265" r:id="rId14"/>
    <p:sldId id="267" r:id="rId15"/>
    <p:sldId id="284" r:id="rId16"/>
    <p:sldId id="266" r:id="rId17"/>
    <p:sldId id="268" r:id="rId18"/>
    <p:sldId id="367" r:id="rId19"/>
    <p:sldId id="359" r:id="rId20"/>
    <p:sldId id="270" r:id="rId21"/>
    <p:sldId id="365" r:id="rId22"/>
    <p:sldId id="271" r:id="rId23"/>
    <p:sldId id="273" r:id="rId24"/>
    <p:sldId id="276" r:id="rId25"/>
    <p:sldId id="275" r:id="rId26"/>
    <p:sldId id="274" r:id="rId27"/>
    <p:sldId id="368" r:id="rId28"/>
    <p:sldId id="361" r:id="rId29"/>
    <p:sldId id="277" r:id="rId30"/>
    <p:sldId id="366" r:id="rId31"/>
    <p:sldId id="279" r:id="rId32"/>
    <p:sldId id="280" r:id="rId33"/>
    <p:sldId id="281" r:id="rId34"/>
    <p:sldId id="282" r:id="rId35"/>
    <p:sldId id="283" r:id="rId36"/>
    <p:sldId id="369" r:id="rId37"/>
    <p:sldId id="363" r:id="rId38"/>
    <p:sldId id="35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61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A54E7471-54B8-AD40-B100-8A4E02FFF5D6}"/>
    <pc:docChg chg="addSld delSld">
      <pc:chgData name="Berge, Anniek ten (136962)" userId="e668d065-6349-4508-add4-53f71d8888d8" providerId="ADAL" clId="{A54E7471-54B8-AD40-B100-8A4E02FFF5D6}" dt="2022-07-30T12:48:56.255" v="7" actId="2696"/>
      <pc:docMkLst>
        <pc:docMk/>
      </pc:docMkLst>
      <pc:sldChg chg="add">
        <pc:chgData name="Berge, Anniek ten (136962)" userId="e668d065-6349-4508-add4-53f71d8888d8" providerId="ADAL" clId="{A54E7471-54B8-AD40-B100-8A4E02FFF5D6}" dt="2022-07-30T12:48:04.892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A54E7471-54B8-AD40-B100-8A4E02FFF5D6}" dt="2022-07-30T12:48:06.320" v="1" actId="2696"/>
        <pc:sldMkLst>
          <pc:docMk/>
          <pc:sldMk cId="2568846079" sldId="356"/>
        </pc:sldMkLst>
      </pc:sldChg>
      <pc:sldChg chg="del">
        <pc:chgData name="Berge, Anniek ten (136962)" userId="e668d065-6349-4508-add4-53f71d8888d8" providerId="ADAL" clId="{A54E7471-54B8-AD40-B100-8A4E02FFF5D6}" dt="2022-07-30T12:48:23.426" v="3" actId="2696"/>
        <pc:sldMkLst>
          <pc:docMk/>
          <pc:sldMk cId="2568846079" sldId="358"/>
        </pc:sldMkLst>
      </pc:sldChg>
      <pc:sldChg chg="del">
        <pc:chgData name="Berge, Anniek ten (136962)" userId="e668d065-6349-4508-add4-53f71d8888d8" providerId="ADAL" clId="{A54E7471-54B8-AD40-B100-8A4E02FFF5D6}" dt="2022-07-30T12:48:41.187" v="5" actId="2696"/>
        <pc:sldMkLst>
          <pc:docMk/>
          <pc:sldMk cId="2568846079" sldId="360"/>
        </pc:sldMkLst>
      </pc:sldChg>
      <pc:sldChg chg="del">
        <pc:chgData name="Berge, Anniek ten (136962)" userId="e668d065-6349-4508-add4-53f71d8888d8" providerId="ADAL" clId="{A54E7471-54B8-AD40-B100-8A4E02FFF5D6}" dt="2022-07-30T12:48:56.255" v="7" actId="2696"/>
        <pc:sldMkLst>
          <pc:docMk/>
          <pc:sldMk cId="2568846079" sldId="362"/>
        </pc:sldMkLst>
      </pc:sldChg>
      <pc:sldChg chg="add">
        <pc:chgData name="Berge, Anniek ten (136962)" userId="e668d065-6349-4508-add4-53f71d8888d8" providerId="ADAL" clId="{A54E7471-54B8-AD40-B100-8A4E02FFF5D6}" dt="2022-07-30T12:48:21.782" v="2" actId="22"/>
        <pc:sldMkLst>
          <pc:docMk/>
          <pc:sldMk cId="3365641937" sldId="367"/>
        </pc:sldMkLst>
      </pc:sldChg>
      <pc:sldChg chg="add">
        <pc:chgData name="Berge, Anniek ten (136962)" userId="e668d065-6349-4508-add4-53f71d8888d8" providerId="ADAL" clId="{A54E7471-54B8-AD40-B100-8A4E02FFF5D6}" dt="2022-07-30T12:48:38.824" v="4" actId="22"/>
        <pc:sldMkLst>
          <pc:docMk/>
          <pc:sldMk cId="2861959007" sldId="368"/>
        </pc:sldMkLst>
      </pc:sldChg>
      <pc:sldChg chg="add">
        <pc:chgData name="Berge, Anniek ten (136962)" userId="e668d065-6349-4508-add4-53f71d8888d8" providerId="ADAL" clId="{A54E7471-54B8-AD40-B100-8A4E02FFF5D6}" dt="2022-07-30T12:48:54.278" v="6" actId="22"/>
        <pc:sldMkLst>
          <pc:docMk/>
          <pc:sldMk cId="1707600613" sldId="36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936120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zout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volgorde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begraven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zilversmid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suiker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fotograaf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zweven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veilingmeester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zweep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beloven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snotneus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somber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fatsoen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vraagstuk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zenuw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verderop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swingen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flatgebouw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Weetwoorden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68" y="2899547"/>
            <a:ext cx="3783728" cy="378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zout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suiker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zweep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somber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zenuw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54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Weetwoorden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68" y="2899547"/>
            <a:ext cx="3783728" cy="378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49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volgorde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fotograaf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folder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fatsoen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verderop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641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54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Weetwoorden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68" y="2899547"/>
            <a:ext cx="3783728" cy="378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49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begraven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zweven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beloven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zagen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swingen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59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54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Weetwoorden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68" y="2899547"/>
            <a:ext cx="3783728" cy="378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49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zilversmid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veili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  <a:r>
              <a:rPr lang="nl-NL" sz="9600" b="1" dirty="0"/>
              <a:t>meester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snotneus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vraagstuk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flatgebouw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006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541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64424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zout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volgorde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begraven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zilversmid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suiker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fotograaf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zweven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/>
                        <a:t>de veilingmeester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zweep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beloven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snotneus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somber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fatsoen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vraagstuk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zenuw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verderop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swingen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flatgebouw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442799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171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73</cp:revision>
  <dcterms:created xsi:type="dcterms:W3CDTF">2015-07-16T09:32:42Z</dcterms:created>
  <dcterms:modified xsi:type="dcterms:W3CDTF">2022-07-30T12:49:02Z</dcterms:modified>
</cp:coreProperties>
</file>