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26" r:id="rId11"/>
    <p:sldId id="263" r:id="rId12"/>
    <p:sldId id="333" r:id="rId13"/>
    <p:sldId id="265" r:id="rId14"/>
    <p:sldId id="284" r:id="rId15"/>
    <p:sldId id="267" r:id="rId16"/>
    <p:sldId id="266" r:id="rId17"/>
    <p:sldId id="268" r:id="rId18"/>
    <p:sldId id="336" r:id="rId19"/>
    <p:sldId id="328" r:id="rId20"/>
    <p:sldId id="270" r:id="rId21"/>
    <p:sldId id="334" r:id="rId22"/>
    <p:sldId id="271" r:id="rId23"/>
    <p:sldId id="273" r:id="rId24"/>
    <p:sldId id="276" r:id="rId25"/>
    <p:sldId id="275" r:id="rId26"/>
    <p:sldId id="274" r:id="rId27"/>
    <p:sldId id="337" r:id="rId28"/>
    <p:sldId id="330" r:id="rId29"/>
    <p:sldId id="277" r:id="rId30"/>
    <p:sldId id="335" r:id="rId31"/>
    <p:sldId id="279" r:id="rId32"/>
    <p:sldId id="280" r:id="rId33"/>
    <p:sldId id="281" r:id="rId34"/>
    <p:sldId id="282" r:id="rId35"/>
    <p:sldId id="283" r:id="rId36"/>
    <p:sldId id="338" r:id="rId37"/>
    <p:sldId id="332" r:id="rId38"/>
    <p:sldId id="321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51375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allergisch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elastisch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autistisch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automatisch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humoristisch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ritmisch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kritisch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komisch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gigantisch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telefonisch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vegetarisch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biologisch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fantastisch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fotografisch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astmatisch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hilarisch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komisch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thematisch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tactisch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grafisch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07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Logisch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die </a:t>
            </a:r>
            <a:r>
              <a:rPr lang="nl-NL" sz="3200" dirty="0" err="1"/>
              <a:t>ies</a:t>
            </a:r>
            <a:r>
              <a:rPr lang="nl-NL" sz="3200" dirty="0"/>
              <a:t>, maar schrijft de </a:t>
            </a:r>
            <a:r>
              <a:rPr lang="nl-NL" sz="3200" dirty="0" err="1"/>
              <a:t>isch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46" y="3139157"/>
            <a:ext cx="3217171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</a:t>
            </a:r>
            <a:r>
              <a:rPr lang="nl-NL" sz="9600" b="1" dirty="0">
                <a:solidFill>
                  <a:srgbClr val="FF0000"/>
                </a:solidFill>
              </a:rPr>
              <a:t>ll</a:t>
            </a:r>
            <a:r>
              <a:rPr lang="nl-NL" sz="9600" b="1" dirty="0"/>
              <a:t>ergisch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humoristisch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gigantisch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fantastisch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komisch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80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07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Logisch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die </a:t>
            </a:r>
            <a:r>
              <a:rPr lang="nl-NL" sz="3200" dirty="0" err="1"/>
              <a:t>ies</a:t>
            </a:r>
            <a:r>
              <a:rPr lang="nl-NL" sz="3200" dirty="0"/>
              <a:t>, maar schrijft de </a:t>
            </a:r>
            <a:r>
              <a:rPr lang="nl-NL" sz="3200" dirty="0" err="1"/>
              <a:t>isch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46" y="3139157"/>
            <a:ext cx="3217171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28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elastisch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ritmisch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telefonisch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fotografisch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thematisch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62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80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07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Logisch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die </a:t>
            </a:r>
            <a:r>
              <a:rPr lang="nl-NL" sz="3200" dirty="0" err="1"/>
              <a:t>ies</a:t>
            </a:r>
            <a:r>
              <a:rPr lang="nl-NL" sz="3200" dirty="0"/>
              <a:t>, maar schrijft de </a:t>
            </a:r>
            <a:r>
              <a:rPr lang="nl-NL" sz="3200" dirty="0" err="1"/>
              <a:t>isch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46" y="3139157"/>
            <a:ext cx="3217171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28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autistisch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kritisch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get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risch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astm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tisch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tactisch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67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808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07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Logisch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die </a:t>
            </a:r>
            <a:r>
              <a:rPr lang="nl-NL" sz="3200" dirty="0" err="1"/>
              <a:t>ies</a:t>
            </a:r>
            <a:r>
              <a:rPr lang="nl-NL" sz="3200" dirty="0"/>
              <a:t>, maar schrijft de </a:t>
            </a:r>
            <a:r>
              <a:rPr lang="nl-NL" sz="3200" dirty="0" err="1"/>
              <a:t>isch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46" y="3139157"/>
            <a:ext cx="3217171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284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automatisch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misch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biol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gisch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hil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risch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fisch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469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808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allergisch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elastisch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autistisch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automatisch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humoristisch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ritmisch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kritisch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komisch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gigantisch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telefonisch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vegetarisch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biologisch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fantastisch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fotografisch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astmatisch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hilarisch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komisch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thematisch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tactisch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/>
                        <a:t>grafisch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97062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152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58</cp:revision>
  <dcterms:created xsi:type="dcterms:W3CDTF">2015-07-16T09:32:42Z</dcterms:created>
  <dcterms:modified xsi:type="dcterms:W3CDTF">2022-07-29T07:14:50Z</dcterms:modified>
</cp:coreProperties>
</file>