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40" r:id="rId4"/>
    <p:sldId id="258" r:id="rId5"/>
    <p:sldId id="259" r:id="rId6"/>
    <p:sldId id="260" r:id="rId7"/>
    <p:sldId id="261" r:id="rId8"/>
    <p:sldId id="262" r:id="rId9"/>
    <p:sldId id="313" r:id="rId10"/>
    <p:sldId id="330" r:id="rId11"/>
    <p:sldId id="263" r:id="rId12"/>
    <p:sldId id="339" r:id="rId13"/>
    <p:sldId id="265" r:id="rId14"/>
    <p:sldId id="284" r:id="rId15"/>
    <p:sldId id="267" r:id="rId16"/>
    <p:sldId id="266" r:id="rId17"/>
    <p:sldId id="268" r:id="rId18"/>
    <p:sldId id="341" r:id="rId19"/>
    <p:sldId id="332" r:id="rId20"/>
    <p:sldId id="270" r:id="rId21"/>
    <p:sldId id="338" r:id="rId22"/>
    <p:sldId id="271" r:id="rId23"/>
    <p:sldId id="273" r:id="rId24"/>
    <p:sldId id="276" r:id="rId25"/>
    <p:sldId id="275" r:id="rId26"/>
    <p:sldId id="274" r:id="rId27"/>
    <p:sldId id="342" r:id="rId28"/>
    <p:sldId id="334" r:id="rId29"/>
    <p:sldId id="277" r:id="rId30"/>
    <p:sldId id="337" r:id="rId31"/>
    <p:sldId id="279" r:id="rId32"/>
    <p:sldId id="280" r:id="rId33"/>
    <p:sldId id="281" r:id="rId34"/>
    <p:sldId id="282" r:id="rId35"/>
    <p:sldId id="283" r:id="rId36"/>
    <p:sldId id="343" r:id="rId37"/>
    <p:sldId id="336" r:id="rId38"/>
    <p:sldId id="328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49255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eieren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veiligheid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slijp</a:t>
                      </a:r>
                      <a:r>
                        <a:rPr lang="en-US" dirty="0"/>
                        <a:t> –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wij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slijpen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schatrijk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wijsheid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scheiding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weiger</a:t>
                      </a:r>
                      <a:r>
                        <a:rPr lang="en-US" dirty="0"/>
                        <a:t> – </a:t>
                      </a:r>
                      <a:r>
                        <a:rPr lang="en-US" dirty="0" err="1"/>
                        <a:t>wij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weigeren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bladzijde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reiziger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bereikbaar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bereik</a:t>
                      </a:r>
                      <a:r>
                        <a:rPr lang="en-US" baseline="0" dirty="0"/>
                        <a:t> – </a:t>
                      </a:r>
                      <a:r>
                        <a:rPr lang="en-US" baseline="0" dirty="0" err="1"/>
                        <a:t>wij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bereiken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het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nijlpaard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heimwee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twijfels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begrijp</a:t>
                      </a:r>
                      <a:r>
                        <a:rPr lang="en-US" dirty="0"/>
                        <a:t> – </a:t>
                      </a:r>
                      <a:r>
                        <a:rPr lang="en-US" dirty="0" err="1"/>
                        <a:t>wij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begrijpen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eigenwijs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kwalijk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woestijn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smijt</a:t>
                      </a:r>
                      <a:r>
                        <a:rPr lang="en-US" dirty="0"/>
                        <a:t> – </a:t>
                      </a:r>
                      <a:r>
                        <a:rPr lang="en-US" dirty="0" err="1"/>
                        <a:t>wij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smijten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uiteindelijk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88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eieren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wijsheid</a:t>
            </a: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reiziger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heimwee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kwalijk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24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88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veiligheid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scheiding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bereikbaar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twijfels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woestijn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33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24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88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slijp – wij slijpen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ik</a:t>
            </a:r>
            <a:r>
              <a:rPr lang="en-US" sz="9600" b="1" dirty="0"/>
              <a:t> </a:t>
            </a:r>
            <a:r>
              <a:rPr lang="en-US" sz="9600" b="1" dirty="0" err="1"/>
              <a:t>weiger</a:t>
            </a:r>
            <a:r>
              <a:rPr lang="en-US" sz="9600" b="1" dirty="0"/>
              <a:t> - </a:t>
            </a:r>
            <a:r>
              <a:rPr lang="en-US" sz="9600" b="1" dirty="0" err="1"/>
              <a:t>wij</a:t>
            </a:r>
            <a:r>
              <a:rPr lang="en-US" sz="9600" b="1" dirty="0"/>
              <a:t> </a:t>
            </a:r>
            <a:r>
              <a:rPr lang="en-US" sz="9600" b="1" dirty="0" err="1"/>
              <a:t>weigeren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bereik – wij bereiken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200" b="1" dirty="0"/>
              <a:t>ik begrijp - wij begrijpen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smijt – wij smijten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21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249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17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88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schatrijk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bladzijde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nijlpaard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eigenwijs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uiteindelijk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9748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249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eieren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veiligheid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slijp</a:t>
                      </a:r>
                      <a:r>
                        <a:rPr lang="en-US" dirty="0"/>
                        <a:t> –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wij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slijpen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schatrijk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wijsheid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scheiding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weiger</a:t>
                      </a:r>
                      <a:r>
                        <a:rPr lang="en-US" dirty="0"/>
                        <a:t> – </a:t>
                      </a:r>
                      <a:r>
                        <a:rPr lang="en-US" dirty="0" err="1"/>
                        <a:t>wij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weigeren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bladzijde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reiziger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bereikbaar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bereik</a:t>
                      </a:r>
                      <a:r>
                        <a:rPr lang="en-US" baseline="0" dirty="0"/>
                        <a:t> – </a:t>
                      </a:r>
                      <a:r>
                        <a:rPr lang="en-US" baseline="0" dirty="0" err="1"/>
                        <a:t>wij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bereiken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het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nijlpaard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heimwee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twijfels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begrijp</a:t>
                      </a:r>
                      <a:r>
                        <a:rPr lang="en-US" dirty="0"/>
                        <a:t> – </a:t>
                      </a:r>
                      <a:r>
                        <a:rPr lang="en-US" dirty="0" err="1"/>
                        <a:t>wij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begrijpen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eigenwijs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kwalijk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woestijn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smijt</a:t>
                      </a:r>
                      <a:r>
                        <a:rPr lang="en-US" dirty="0"/>
                        <a:t> – </a:t>
                      </a:r>
                      <a:r>
                        <a:rPr lang="en-US" dirty="0" err="1"/>
                        <a:t>wij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smijten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uiteindelijk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527439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283</Words>
  <Application>Microsoft Office PowerPoint</Application>
  <PresentationFormat>Breedbeeld</PresentationFormat>
  <Paragraphs>169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62</cp:revision>
  <dcterms:created xsi:type="dcterms:W3CDTF">2015-07-16T09:32:42Z</dcterms:created>
  <dcterms:modified xsi:type="dcterms:W3CDTF">2022-07-29T07:16:43Z</dcterms:modified>
</cp:coreProperties>
</file>