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34" r:id="rId11"/>
    <p:sldId id="263" r:id="rId12"/>
    <p:sldId id="341" r:id="rId13"/>
    <p:sldId id="265" r:id="rId14"/>
    <p:sldId id="284" r:id="rId15"/>
    <p:sldId id="267" r:id="rId16"/>
    <p:sldId id="266" r:id="rId17"/>
    <p:sldId id="268" r:id="rId18"/>
    <p:sldId id="344" r:id="rId19"/>
    <p:sldId id="336" r:id="rId20"/>
    <p:sldId id="270" r:id="rId21"/>
    <p:sldId id="342" r:id="rId22"/>
    <p:sldId id="271" r:id="rId23"/>
    <p:sldId id="273" r:id="rId24"/>
    <p:sldId id="276" r:id="rId25"/>
    <p:sldId id="275" r:id="rId26"/>
    <p:sldId id="274" r:id="rId27"/>
    <p:sldId id="345" r:id="rId28"/>
    <p:sldId id="338" r:id="rId29"/>
    <p:sldId id="277" r:id="rId30"/>
    <p:sldId id="343" r:id="rId31"/>
    <p:sldId id="279" r:id="rId32"/>
    <p:sldId id="280" r:id="rId33"/>
    <p:sldId id="281" r:id="rId34"/>
    <p:sldId id="282" r:id="rId35"/>
    <p:sldId id="283" r:id="rId36"/>
    <p:sldId id="346" r:id="rId37"/>
    <p:sldId id="340" r:id="rId38"/>
    <p:sldId id="32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09552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fornuis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bonzen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prijzig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begrafenis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durven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smoes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giftig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herfstweer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glanzen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jaszak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twijfels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organiseren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ontzettend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fontein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raszuiver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58" y="3139157"/>
            <a:ext cx="3228947" cy="32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fornuis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begrafenis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giftig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zure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vrouw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19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58" y="3139157"/>
            <a:ext cx="3228947" cy="32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7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eindeloze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familie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herfstweer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twijfels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fontein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37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1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58" y="3139157"/>
            <a:ext cx="3228947" cy="32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73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bonzen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durven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glanzen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organiseren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niezen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86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19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6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Weetwoorden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“Deze moet ik goed onthouden.”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58" y="3139157"/>
            <a:ext cx="3228947" cy="32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73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prijzig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smoes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jaszak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ontzettend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raszuiver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79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19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fornuis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eindeloze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bonzen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prijzig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begrafenis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durven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smoes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 err="1"/>
                        <a:t>giftig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herfstweer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glanzen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jaszak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twijfels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organiseren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ontzettend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vrouw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fontein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raszuiver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5191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136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66</cp:revision>
  <dcterms:created xsi:type="dcterms:W3CDTF">2015-07-16T09:32:42Z</dcterms:created>
  <dcterms:modified xsi:type="dcterms:W3CDTF">2022-07-29T07:18:16Z</dcterms:modified>
</cp:coreProperties>
</file>