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37" r:id="rId11"/>
    <p:sldId id="263" r:id="rId12"/>
    <p:sldId id="344" r:id="rId13"/>
    <p:sldId id="265" r:id="rId14"/>
    <p:sldId id="284" r:id="rId15"/>
    <p:sldId id="266" r:id="rId16"/>
    <p:sldId id="267" r:id="rId17"/>
    <p:sldId id="268" r:id="rId18"/>
    <p:sldId id="347" r:id="rId19"/>
    <p:sldId id="339" r:id="rId20"/>
    <p:sldId id="270" r:id="rId21"/>
    <p:sldId id="345" r:id="rId22"/>
    <p:sldId id="271" r:id="rId23"/>
    <p:sldId id="273" r:id="rId24"/>
    <p:sldId id="276" r:id="rId25"/>
    <p:sldId id="275" r:id="rId26"/>
    <p:sldId id="274" r:id="rId27"/>
    <p:sldId id="348" r:id="rId28"/>
    <p:sldId id="341" r:id="rId29"/>
    <p:sldId id="277" r:id="rId30"/>
    <p:sldId id="346" r:id="rId31"/>
    <p:sldId id="279" r:id="rId32"/>
    <p:sldId id="280" r:id="rId33"/>
    <p:sldId id="281" r:id="rId34"/>
    <p:sldId id="282" r:id="rId35"/>
    <p:sldId id="283" r:id="rId36"/>
    <p:sldId id="349" r:id="rId37"/>
    <p:sldId id="343" r:id="rId38"/>
    <p:sldId id="32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C7095AE6-7625-364C-90C2-009739380399}"/>
    <pc:docChg chg="addSld delSld">
      <pc:chgData name="Berge, Anniek ten (136962)" userId="e668d065-6349-4508-add4-53f71d8888d8" providerId="ADAL" clId="{C7095AE6-7625-364C-90C2-009739380399}" dt="2022-07-28T09:00:08.462" v="7" actId="2696"/>
      <pc:docMkLst>
        <pc:docMk/>
      </pc:docMkLst>
      <pc:sldChg chg="add">
        <pc:chgData name="Berge, Anniek ten (136962)" userId="e668d065-6349-4508-add4-53f71d8888d8" providerId="ADAL" clId="{C7095AE6-7625-364C-90C2-009739380399}" dt="2022-07-28T08:59:24.405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C7095AE6-7625-364C-90C2-009739380399}" dt="2022-07-28T08:59:26.257" v="1" actId="2696"/>
        <pc:sldMkLst>
          <pc:docMk/>
          <pc:sldMk cId="1021042423" sldId="336"/>
        </pc:sldMkLst>
      </pc:sldChg>
      <pc:sldChg chg="del">
        <pc:chgData name="Berge, Anniek ten (136962)" userId="e668d065-6349-4508-add4-53f71d8888d8" providerId="ADAL" clId="{C7095AE6-7625-364C-90C2-009739380399}" dt="2022-07-28T08:59:42.675" v="3" actId="2696"/>
        <pc:sldMkLst>
          <pc:docMk/>
          <pc:sldMk cId="1021042423" sldId="338"/>
        </pc:sldMkLst>
      </pc:sldChg>
      <pc:sldChg chg="del">
        <pc:chgData name="Berge, Anniek ten (136962)" userId="e668d065-6349-4508-add4-53f71d8888d8" providerId="ADAL" clId="{C7095AE6-7625-364C-90C2-009739380399}" dt="2022-07-28T08:59:54.965" v="5" actId="2696"/>
        <pc:sldMkLst>
          <pc:docMk/>
          <pc:sldMk cId="1021042423" sldId="340"/>
        </pc:sldMkLst>
      </pc:sldChg>
      <pc:sldChg chg="del">
        <pc:chgData name="Berge, Anniek ten (136962)" userId="e668d065-6349-4508-add4-53f71d8888d8" providerId="ADAL" clId="{C7095AE6-7625-364C-90C2-009739380399}" dt="2022-07-28T09:00:08.462" v="7" actId="2696"/>
        <pc:sldMkLst>
          <pc:docMk/>
          <pc:sldMk cId="1021042423" sldId="342"/>
        </pc:sldMkLst>
      </pc:sldChg>
      <pc:sldChg chg="add">
        <pc:chgData name="Berge, Anniek ten (136962)" userId="e668d065-6349-4508-add4-53f71d8888d8" providerId="ADAL" clId="{C7095AE6-7625-364C-90C2-009739380399}" dt="2022-07-28T08:59:40.771" v="2" actId="22"/>
        <pc:sldMkLst>
          <pc:docMk/>
          <pc:sldMk cId="1513038761" sldId="347"/>
        </pc:sldMkLst>
      </pc:sldChg>
      <pc:sldChg chg="add">
        <pc:chgData name="Berge, Anniek ten (136962)" userId="e668d065-6349-4508-add4-53f71d8888d8" providerId="ADAL" clId="{C7095AE6-7625-364C-90C2-009739380399}" dt="2022-07-28T08:59:53.025" v="4" actId="22"/>
        <pc:sldMkLst>
          <pc:docMk/>
          <pc:sldMk cId="4088994413" sldId="348"/>
        </pc:sldMkLst>
      </pc:sldChg>
      <pc:sldChg chg="add">
        <pc:chgData name="Berge, Anniek ten (136962)" userId="e668d065-6349-4508-add4-53f71d8888d8" providerId="ADAL" clId="{C7095AE6-7625-364C-90C2-009739380399}" dt="2022-07-28T09:00:06.802" v="6" actId="22"/>
        <pc:sldMkLst>
          <pc:docMk/>
          <pc:sldMk cId="519019456" sldId="34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14752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eeuw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kieuw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uw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leeuw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nieuw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geeuw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duw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meeuw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nieuwjaar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schreeuw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ruw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spreeuw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nieuws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waarschuw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sluw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schreeuw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opnieuw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vernieuw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schuw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141" y="3006310"/>
            <a:ext cx="3577782" cy="357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eeuw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leeuw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meeuw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spreeuw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reeuw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88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141" y="3006310"/>
            <a:ext cx="3577782" cy="357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86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kieuw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nieuw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nieuwjaar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nieuws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opnieuw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38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88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141" y="3006310"/>
            <a:ext cx="3577782" cy="357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86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duw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geeuw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reeuw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waar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uw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vernieuw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944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88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>
                <a:solidFill>
                  <a:schemeClr val="bg1"/>
                </a:solidFill>
              </a:rPr>
              <a:t>week 21 </a:t>
            </a:r>
            <a:r>
              <a:rPr lang="nl-NL" sz="3200" b="1" dirty="0">
                <a:solidFill>
                  <a:schemeClr val="bg1"/>
                </a:solidFill>
              </a:rPr>
              <a:t>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Leeuwwoorden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De ‘u’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vergeten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141" y="3006310"/>
            <a:ext cx="3577782" cy="357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86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uw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duw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ruw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sluw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schuw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194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88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eeuw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kieuw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uw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leeuw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nieuw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geeuw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duw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meeuw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nieuwjaar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schreeuw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ruw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spreeuw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nieuws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waarschuw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sluw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schreeuw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opnieuw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vernieuw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/>
                        <a:t>schuw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46600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164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59</cp:revision>
  <dcterms:created xsi:type="dcterms:W3CDTF">2015-07-16T09:32:42Z</dcterms:created>
  <dcterms:modified xsi:type="dcterms:W3CDTF">2022-07-28T09:00:12Z</dcterms:modified>
</cp:coreProperties>
</file>