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61" r:id="rId11"/>
    <p:sldId id="263" r:id="rId12"/>
    <p:sldId id="368" r:id="rId13"/>
    <p:sldId id="265" r:id="rId14"/>
    <p:sldId id="268" r:id="rId15"/>
    <p:sldId id="267" r:id="rId16"/>
    <p:sldId id="284" r:id="rId17"/>
    <p:sldId id="266" r:id="rId18"/>
    <p:sldId id="371" r:id="rId19"/>
    <p:sldId id="363" r:id="rId20"/>
    <p:sldId id="270" r:id="rId21"/>
    <p:sldId id="369" r:id="rId22"/>
    <p:sldId id="271" r:id="rId23"/>
    <p:sldId id="273" r:id="rId24"/>
    <p:sldId id="276" r:id="rId25"/>
    <p:sldId id="275" r:id="rId26"/>
    <p:sldId id="274" r:id="rId27"/>
    <p:sldId id="372" r:id="rId28"/>
    <p:sldId id="365" r:id="rId29"/>
    <p:sldId id="277" r:id="rId30"/>
    <p:sldId id="370" r:id="rId31"/>
    <p:sldId id="279" r:id="rId32"/>
    <p:sldId id="280" r:id="rId33"/>
    <p:sldId id="281" r:id="rId34"/>
    <p:sldId id="282" r:id="rId35"/>
    <p:sldId id="283" r:id="rId36"/>
    <p:sldId id="373" r:id="rId37"/>
    <p:sldId id="367" r:id="rId38"/>
    <p:sldId id="35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9D4E221-4D54-DE47-90DE-AE968DE87E4D}"/>
    <pc:docChg chg="addSld delSld">
      <pc:chgData name="Berge, Anniek ten (136962)" userId="e668d065-6349-4508-add4-53f71d8888d8" providerId="ADAL" clId="{F9D4E221-4D54-DE47-90DE-AE968DE87E4D}" dt="2022-07-30T12:51:41.961" v="7" actId="2696"/>
      <pc:docMkLst>
        <pc:docMk/>
      </pc:docMkLst>
      <pc:sldChg chg="add">
        <pc:chgData name="Berge, Anniek ten (136962)" userId="e668d065-6349-4508-add4-53f71d8888d8" providerId="ADAL" clId="{F9D4E221-4D54-DE47-90DE-AE968DE87E4D}" dt="2022-07-30T12:51:03.541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F9D4E221-4D54-DE47-90DE-AE968DE87E4D}" dt="2022-07-30T12:51:05.008" v="1" actId="2696"/>
        <pc:sldMkLst>
          <pc:docMk/>
          <pc:sldMk cId="2598460852" sldId="360"/>
        </pc:sldMkLst>
      </pc:sldChg>
      <pc:sldChg chg="del">
        <pc:chgData name="Berge, Anniek ten (136962)" userId="e668d065-6349-4508-add4-53f71d8888d8" providerId="ADAL" clId="{F9D4E221-4D54-DE47-90DE-AE968DE87E4D}" dt="2022-07-30T12:51:15.809" v="3" actId="2696"/>
        <pc:sldMkLst>
          <pc:docMk/>
          <pc:sldMk cId="2598460852" sldId="362"/>
        </pc:sldMkLst>
      </pc:sldChg>
      <pc:sldChg chg="del">
        <pc:chgData name="Berge, Anniek ten (136962)" userId="e668d065-6349-4508-add4-53f71d8888d8" providerId="ADAL" clId="{F9D4E221-4D54-DE47-90DE-AE968DE87E4D}" dt="2022-07-30T12:51:30.167" v="5" actId="2696"/>
        <pc:sldMkLst>
          <pc:docMk/>
          <pc:sldMk cId="2598460852" sldId="364"/>
        </pc:sldMkLst>
      </pc:sldChg>
      <pc:sldChg chg="del">
        <pc:chgData name="Berge, Anniek ten (136962)" userId="e668d065-6349-4508-add4-53f71d8888d8" providerId="ADAL" clId="{F9D4E221-4D54-DE47-90DE-AE968DE87E4D}" dt="2022-07-30T12:51:41.961" v="7" actId="2696"/>
        <pc:sldMkLst>
          <pc:docMk/>
          <pc:sldMk cId="2598460852" sldId="366"/>
        </pc:sldMkLst>
      </pc:sldChg>
      <pc:sldChg chg="add">
        <pc:chgData name="Berge, Anniek ten (136962)" userId="e668d065-6349-4508-add4-53f71d8888d8" providerId="ADAL" clId="{F9D4E221-4D54-DE47-90DE-AE968DE87E4D}" dt="2022-07-30T12:51:14.352" v="2" actId="22"/>
        <pc:sldMkLst>
          <pc:docMk/>
          <pc:sldMk cId="2206225205" sldId="371"/>
        </pc:sldMkLst>
      </pc:sldChg>
      <pc:sldChg chg="add">
        <pc:chgData name="Berge, Anniek ten (136962)" userId="e668d065-6349-4508-add4-53f71d8888d8" providerId="ADAL" clId="{F9D4E221-4D54-DE47-90DE-AE968DE87E4D}" dt="2022-07-30T12:51:28.726" v="4" actId="22"/>
        <pc:sldMkLst>
          <pc:docMk/>
          <pc:sldMk cId="1152067739" sldId="372"/>
        </pc:sldMkLst>
      </pc:sldChg>
      <pc:sldChg chg="add">
        <pc:chgData name="Berge, Anniek ten (136962)" userId="e668d065-6349-4508-add4-53f71d8888d8" providerId="ADAL" clId="{F9D4E221-4D54-DE47-90DE-AE968DE87E4D}" dt="2022-07-30T12:51:40.584" v="6" actId="22"/>
        <pc:sldMkLst>
          <pc:docMk/>
          <pc:sldMk cId="550242798" sldId="3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1488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sneeuwpop</a:t>
                      </a:r>
                      <a:endParaRPr lang="en-US" sz="1800" baseline="0" dirty="0"/>
                    </a:p>
                    <a:p>
                      <a:pPr algn="ctr"/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verafschuw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zwaluwen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stuwdam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gruwel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sneeuwketting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kunstsneeuw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leeuwinnen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sneeuwster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vernieuw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zeeleeuwen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48" y="2940894"/>
            <a:ext cx="3525967" cy="35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sneeuwpop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sneeuwstorm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sneeuwketting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kunstsneeuw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sneeuwster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87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48" y="2940894"/>
            <a:ext cx="3525967" cy="35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1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gruwelijk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stuwdam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kieuw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nieuws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nieuwsgierig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5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87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48" y="2940894"/>
            <a:ext cx="3525967" cy="35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17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verafschuw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gruwel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huw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vernieuw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067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87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48" y="2940894"/>
            <a:ext cx="3525967" cy="35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17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waluwen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meeuwen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spreeuwen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leeuwinnen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zeeleeuwen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42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87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sneeuwpop</a:t>
                      </a:r>
                      <a:endParaRPr lang="en-US" sz="1800" baseline="0" dirty="0"/>
                    </a:p>
                    <a:p>
                      <a:pPr algn="ctr"/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verafschuw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zwaluwen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sneeuwstorm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stuwdam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gruwel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sneeuwketting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spreeuwen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kunstsneeuw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leeuwinnen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sneeuwster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vernieuw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zeeleeuwen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49275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191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74</cp:revision>
  <dcterms:created xsi:type="dcterms:W3CDTF">2015-07-16T09:32:42Z</dcterms:created>
  <dcterms:modified xsi:type="dcterms:W3CDTF">2022-07-30T12:51:48Z</dcterms:modified>
</cp:coreProperties>
</file>