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10" r:id="rId10"/>
    <p:sldId id="341" r:id="rId11"/>
    <p:sldId id="263" r:id="rId12"/>
    <p:sldId id="348" r:id="rId13"/>
    <p:sldId id="265" r:id="rId14"/>
    <p:sldId id="284" r:id="rId15"/>
    <p:sldId id="266" r:id="rId16"/>
    <p:sldId id="267" r:id="rId17"/>
    <p:sldId id="268" r:id="rId18"/>
    <p:sldId id="351" r:id="rId19"/>
    <p:sldId id="343" r:id="rId20"/>
    <p:sldId id="270" r:id="rId21"/>
    <p:sldId id="349" r:id="rId22"/>
    <p:sldId id="271" r:id="rId23"/>
    <p:sldId id="273" r:id="rId24"/>
    <p:sldId id="276" r:id="rId25"/>
    <p:sldId id="275" r:id="rId26"/>
    <p:sldId id="274" r:id="rId27"/>
    <p:sldId id="352" r:id="rId28"/>
    <p:sldId id="345" r:id="rId29"/>
    <p:sldId id="277" r:id="rId30"/>
    <p:sldId id="350" r:id="rId31"/>
    <p:sldId id="279" r:id="rId32"/>
    <p:sldId id="280" r:id="rId33"/>
    <p:sldId id="281" r:id="rId34"/>
    <p:sldId id="282" r:id="rId35"/>
    <p:sldId id="283" r:id="rId36"/>
    <p:sldId id="353" r:id="rId37"/>
    <p:sldId id="347" r:id="rId38"/>
    <p:sldId id="333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F7963CDB-AB88-024E-8EAF-C1C8FE43B40F}"/>
    <pc:docChg chg="addSld delSld">
      <pc:chgData name="Berge, Anniek ten (136962)" userId="e668d065-6349-4508-add4-53f71d8888d8" providerId="ADAL" clId="{F7963CDB-AB88-024E-8EAF-C1C8FE43B40F}" dt="2022-07-28T09:02:11.782" v="7" actId="2696"/>
      <pc:docMkLst>
        <pc:docMk/>
      </pc:docMkLst>
      <pc:sldChg chg="add">
        <pc:chgData name="Berge, Anniek ten (136962)" userId="e668d065-6349-4508-add4-53f71d8888d8" providerId="ADAL" clId="{F7963CDB-AB88-024E-8EAF-C1C8FE43B40F}" dt="2022-07-28T09:01:25.613" v="0" actId="22"/>
        <pc:sldMkLst>
          <pc:docMk/>
          <pc:sldMk cId="4176412789" sldId="310"/>
        </pc:sldMkLst>
      </pc:sldChg>
      <pc:sldChg chg="del">
        <pc:chgData name="Berge, Anniek ten (136962)" userId="e668d065-6349-4508-add4-53f71d8888d8" providerId="ADAL" clId="{F7963CDB-AB88-024E-8EAF-C1C8FE43B40F}" dt="2022-07-28T09:01:27.267" v="1" actId="2696"/>
        <pc:sldMkLst>
          <pc:docMk/>
          <pc:sldMk cId="1663579727" sldId="340"/>
        </pc:sldMkLst>
      </pc:sldChg>
      <pc:sldChg chg="del">
        <pc:chgData name="Berge, Anniek ten (136962)" userId="e668d065-6349-4508-add4-53f71d8888d8" providerId="ADAL" clId="{F7963CDB-AB88-024E-8EAF-C1C8FE43B40F}" dt="2022-07-28T09:01:39.863" v="3" actId="2696"/>
        <pc:sldMkLst>
          <pc:docMk/>
          <pc:sldMk cId="1663579727" sldId="342"/>
        </pc:sldMkLst>
      </pc:sldChg>
      <pc:sldChg chg="del">
        <pc:chgData name="Berge, Anniek ten (136962)" userId="e668d065-6349-4508-add4-53f71d8888d8" providerId="ADAL" clId="{F7963CDB-AB88-024E-8EAF-C1C8FE43B40F}" dt="2022-07-28T09:01:54.560" v="5" actId="2696"/>
        <pc:sldMkLst>
          <pc:docMk/>
          <pc:sldMk cId="1663579727" sldId="344"/>
        </pc:sldMkLst>
      </pc:sldChg>
      <pc:sldChg chg="del">
        <pc:chgData name="Berge, Anniek ten (136962)" userId="e668d065-6349-4508-add4-53f71d8888d8" providerId="ADAL" clId="{F7963CDB-AB88-024E-8EAF-C1C8FE43B40F}" dt="2022-07-28T09:02:11.782" v="7" actId="2696"/>
        <pc:sldMkLst>
          <pc:docMk/>
          <pc:sldMk cId="1663579727" sldId="346"/>
        </pc:sldMkLst>
      </pc:sldChg>
      <pc:sldChg chg="add">
        <pc:chgData name="Berge, Anniek ten (136962)" userId="e668d065-6349-4508-add4-53f71d8888d8" providerId="ADAL" clId="{F7963CDB-AB88-024E-8EAF-C1C8FE43B40F}" dt="2022-07-28T09:01:38.338" v="2" actId="22"/>
        <pc:sldMkLst>
          <pc:docMk/>
          <pc:sldMk cId="795993562" sldId="351"/>
        </pc:sldMkLst>
      </pc:sldChg>
      <pc:sldChg chg="add">
        <pc:chgData name="Berge, Anniek ten (136962)" userId="e668d065-6349-4508-add4-53f71d8888d8" providerId="ADAL" clId="{F7963CDB-AB88-024E-8EAF-C1C8FE43B40F}" dt="2022-07-28T09:01:52.706" v="4" actId="22"/>
        <pc:sldMkLst>
          <pc:docMk/>
          <pc:sldMk cId="3892882834" sldId="352"/>
        </pc:sldMkLst>
      </pc:sldChg>
      <pc:sldChg chg="add">
        <pc:chgData name="Berge, Anniek ten (136962)" userId="e668d065-6349-4508-add4-53f71d8888d8" providerId="ADAL" clId="{F7963CDB-AB88-024E-8EAF-C1C8FE43B40F}" dt="2022-07-28T09:02:09.691" v="6" actId="22"/>
        <pc:sldMkLst>
          <pc:docMk/>
          <pc:sldMk cId="3861557222" sldId="35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22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14624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broden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stro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loop – </a:t>
                      </a:r>
                      <a:r>
                        <a:rPr lang="en-US" sz="1800" dirty="0" err="1"/>
                        <a:t>wij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lopen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vlo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haren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vla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eet</a:t>
                      </a:r>
                      <a:r>
                        <a:rPr lang="en-US" sz="1800" baseline="0" dirty="0"/>
                        <a:t> – </a:t>
                      </a:r>
                      <a:r>
                        <a:rPr lang="en-US" sz="1800" baseline="0" dirty="0" err="1"/>
                        <a:t>wij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eten</a:t>
                      </a:r>
                      <a:endParaRPr lang="en-US" sz="1800" baseline="0" dirty="0"/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boter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regen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ja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deel</a:t>
                      </a:r>
                      <a:r>
                        <a:rPr lang="en-US" sz="1800" baseline="0" dirty="0"/>
                        <a:t> – </a:t>
                      </a:r>
                      <a:r>
                        <a:rPr lang="en-US" sz="1800" baseline="0" dirty="0" err="1"/>
                        <a:t>wij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delen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foto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buren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zo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haal</a:t>
                      </a:r>
                      <a:r>
                        <a:rPr lang="en-US" sz="1800" dirty="0"/>
                        <a:t> – </a:t>
                      </a:r>
                      <a:r>
                        <a:rPr lang="en-US" sz="1800" dirty="0" err="1"/>
                        <a:t>wij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halen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meter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even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nu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leer – </a:t>
                      </a:r>
                      <a:r>
                        <a:rPr lang="en-US" sz="1800" dirty="0" err="1"/>
                        <a:t>wij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leren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peren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84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Letterdief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lange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 aa, </a:t>
            </a:r>
            <a:r>
              <a:rPr lang="en-US" sz="3200" dirty="0" err="1"/>
              <a:t>oo</a:t>
            </a:r>
            <a:r>
              <a:rPr lang="en-US" sz="3200" dirty="0"/>
              <a:t>, </a:t>
            </a:r>
            <a:r>
              <a:rPr lang="en-US" sz="3200" dirty="0" err="1"/>
              <a:t>ee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uu</a:t>
            </a:r>
            <a:r>
              <a:rPr lang="en-US" sz="3200" dirty="0"/>
              <a:t> </a:t>
            </a:r>
            <a:r>
              <a:rPr lang="en-US" sz="3200" dirty="0" err="1"/>
              <a:t>vind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letters </a:t>
            </a:r>
            <a:r>
              <a:rPr lang="en-US" sz="3200" dirty="0" err="1"/>
              <a:t>te</a:t>
            </a:r>
            <a:r>
              <a:rPr lang="en-US" sz="3200" dirty="0"/>
              <a:t> </a:t>
            </a:r>
            <a:r>
              <a:rPr lang="en-US" sz="3200" dirty="0" err="1"/>
              <a:t>veel</a:t>
            </a:r>
            <a:r>
              <a:rPr lang="en-US" sz="3200" dirty="0"/>
              <a:t>, </a:t>
            </a:r>
            <a:r>
              <a:rPr lang="en-US" sz="3200" dirty="0" err="1"/>
              <a:t>vandaar</a:t>
            </a:r>
            <a:r>
              <a:rPr lang="en-US" sz="3200" dirty="0"/>
              <a:t> </a:t>
            </a:r>
            <a:r>
              <a:rPr lang="en-US" sz="3200" dirty="0" err="1"/>
              <a:t>dat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eentje</a:t>
            </a:r>
            <a:r>
              <a:rPr lang="en-US" sz="3200" dirty="0"/>
              <a:t> steel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110" y="3409017"/>
            <a:ext cx="3057844" cy="305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broden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haren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regen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buren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even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075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22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84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Letterdief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lange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 aa, </a:t>
            </a:r>
            <a:r>
              <a:rPr lang="en-US" sz="3200" dirty="0" err="1"/>
              <a:t>oo</a:t>
            </a:r>
            <a:r>
              <a:rPr lang="en-US" sz="3200" dirty="0"/>
              <a:t>, </a:t>
            </a:r>
            <a:r>
              <a:rPr lang="en-US" sz="3200" dirty="0" err="1"/>
              <a:t>ee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uu</a:t>
            </a:r>
            <a:r>
              <a:rPr lang="en-US" sz="3200" dirty="0"/>
              <a:t> </a:t>
            </a:r>
            <a:r>
              <a:rPr lang="en-US" sz="3200" dirty="0" err="1"/>
              <a:t>vind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letters </a:t>
            </a:r>
            <a:r>
              <a:rPr lang="en-US" sz="3200" dirty="0" err="1"/>
              <a:t>te</a:t>
            </a:r>
            <a:r>
              <a:rPr lang="en-US" sz="3200" dirty="0"/>
              <a:t> </a:t>
            </a:r>
            <a:r>
              <a:rPr lang="en-US" sz="3200" dirty="0" err="1"/>
              <a:t>veel</a:t>
            </a:r>
            <a:r>
              <a:rPr lang="en-US" sz="3200" dirty="0"/>
              <a:t>, </a:t>
            </a:r>
            <a:r>
              <a:rPr lang="en-US" sz="3200" dirty="0" err="1"/>
              <a:t>vandaar</a:t>
            </a:r>
            <a:r>
              <a:rPr lang="en-US" sz="3200" dirty="0"/>
              <a:t> </a:t>
            </a:r>
            <a:r>
              <a:rPr lang="en-US" sz="3200" dirty="0" err="1"/>
              <a:t>dat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eentje</a:t>
            </a:r>
            <a:r>
              <a:rPr lang="en-US" sz="3200" dirty="0"/>
              <a:t> steel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110" y="3409017"/>
            <a:ext cx="3057844" cy="305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589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stro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>
                <a:solidFill>
                  <a:srgbClr val="FF0000"/>
                </a:solidFill>
              </a:rPr>
              <a:t>v</a:t>
            </a:r>
            <a:r>
              <a:rPr lang="en-US" sz="9600" b="1" dirty="0" err="1"/>
              <a:t>la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ja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zo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nu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993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075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22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84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Letterdief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lange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 aa, </a:t>
            </a:r>
            <a:r>
              <a:rPr lang="en-US" sz="3200" dirty="0" err="1"/>
              <a:t>oo</a:t>
            </a:r>
            <a:r>
              <a:rPr lang="en-US" sz="3200" dirty="0"/>
              <a:t>, </a:t>
            </a:r>
            <a:r>
              <a:rPr lang="en-US" sz="3200" dirty="0" err="1"/>
              <a:t>ee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uu</a:t>
            </a:r>
            <a:r>
              <a:rPr lang="en-US" sz="3200" dirty="0"/>
              <a:t> </a:t>
            </a:r>
            <a:r>
              <a:rPr lang="en-US" sz="3200" dirty="0" err="1"/>
              <a:t>vind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letters </a:t>
            </a:r>
            <a:r>
              <a:rPr lang="en-US" sz="3200" dirty="0" err="1"/>
              <a:t>te</a:t>
            </a:r>
            <a:r>
              <a:rPr lang="en-US" sz="3200" dirty="0"/>
              <a:t> </a:t>
            </a:r>
            <a:r>
              <a:rPr lang="en-US" sz="3200" dirty="0" err="1"/>
              <a:t>veel</a:t>
            </a:r>
            <a:r>
              <a:rPr lang="en-US" sz="3200" dirty="0"/>
              <a:t>, </a:t>
            </a:r>
            <a:r>
              <a:rPr lang="en-US" sz="3200" dirty="0" err="1"/>
              <a:t>vandaar</a:t>
            </a:r>
            <a:r>
              <a:rPr lang="en-US" sz="3200" dirty="0"/>
              <a:t> </a:t>
            </a:r>
            <a:r>
              <a:rPr lang="en-US" sz="3200" dirty="0" err="1"/>
              <a:t>dat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eentje</a:t>
            </a:r>
            <a:r>
              <a:rPr lang="en-US" sz="3200" dirty="0"/>
              <a:t> steel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110" y="3409017"/>
            <a:ext cx="3057844" cy="305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589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loop – wij lopen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eet – wij eten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deel – wij delen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haal – wij halen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leer – wij leren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8828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0757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22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84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Letterdief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lange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 aa, </a:t>
            </a:r>
            <a:r>
              <a:rPr lang="en-US" sz="3200" dirty="0" err="1"/>
              <a:t>oo</a:t>
            </a:r>
            <a:r>
              <a:rPr lang="en-US" sz="3200" dirty="0"/>
              <a:t>, </a:t>
            </a:r>
            <a:r>
              <a:rPr lang="en-US" sz="3200" dirty="0" err="1"/>
              <a:t>ee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uu</a:t>
            </a:r>
            <a:r>
              <a:rPr lang="en-US" sz="3200" dirty="0"/>
              <a:t> </a:t>
            </a:r>
            <a:r>
              <a:rPr lang="en-US" sz="3200" dirty="0" err="1"/>
              <a:t>vind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letters </a:t>
            </a:r>
            <a:r>
              <a:rPr lang="en-US" sz="3200" dirty="0" err="1"/>
              <a:t>te</a:t>
            </a:r>
            <a:r>
              <a:rPr lang="en-US" sz="3200" dirty="0"/>
              <a:t> </a:t>
            </a:r>
            <a:r>
              <a:rPr lang="en-US" sz="3200" dirty="0" err="1"/>
              <a:t>veel</a:t>
            </a:r>
            <a:r>
              <a:rPr lang="en-US" sz="3200" dirty="0"/>
              <a:t>, </a:t>
            </a:r>
            <a:r>
              <a:rPr lang="en-US" sz="3200" dirty="0" err="1"/>
              <a:t>vandaar</a:t>
            </a:r>
            <a:r>
              <a:rPr lang="en-US" sz="3200" dirty="0"/>
              <a:t> </a:t>
            </a:r>
            <a:r>
              <a:rPr lang="en-US" sz="3200" dirty="0" err="1"/>
              <a:t>dat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eentje</a:t>
            </a:r>
            <a:r>
              <a:rPr lang="en-US" sz="3200" dirty="0"/>
              <a:t> steel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110" y="3409017"/>
            <a:ext cx="3057844" cy="305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5895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v</a:t>
            </a:r>
            <a:r>
              <a:rPr lang="nl-NL" sz="9600" b="1" dirty="0"/>
              <a:t>lo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boter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foto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meter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peren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5572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0757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broden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stro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loop – </a:t>
                      </a:r>
                      <a:r>
                        <a:rPr lang="en-US" sz="1800" dirty="0" err="1"/>
                        <a:t>wij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lopen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vlo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haren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vla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eet</a:t>
                      </a:r>
                      <a:r>
                        <a:rPr lang="en-US" sz="1800" baseline="0" dirty="0"/>
                        <a:t> – </a:t>
                      </a:r>
                      <a:r>
                        <a:rPr lang="en-US" sz="1800" baseline="0" dirty="0" err="1"/>
                        <a:t>wij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eten</a:t>
                      </a:r>
                      <a:endParaRPr lang="en-US" sz="1800" baseline="0" dirty="0"/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boter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regen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ja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deel</a:t>
                      </a:r>
                      <a:r>
                        <a:rPr lang="en-US" sz="1800" baseline="0" dirty="0"/>
                        <a:t> – </a:t>
                      </a:r>
                      <a:r>
                        <a:rPr lang="en-US" sz="1800" baseline="0" dirty="0" err="1"/>
                        <a:t>wij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delen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foto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buren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zo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haal</a:t>
                      </a:r>
                      <a:r>
                        <a:rPr lang="en-US" sz="1800" dirty="0"/>
                        <a:t> – </a:t>
                      </a:r>
                      <a:r>
                        <a:rPr lang="en-US" sz="1800" dirty="0" err="1"/>
                        <a:t>wij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halen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meter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even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nu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leer – </a:t>
                      </a:r>
                      <a:r>
                        <a:rPr lang="en-US" sz="1800" dirty="0" err="1"/>
                        <a:t>wij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leren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peren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721997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288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61</cp:revision>
  <dcterms:created xsi:type="dcterms:W3CDTF">2015-07-16T09:32:42Z</dcterms:created>
  <dcterms:modified xsi:type="dcterms:W3CDTF">2022-07-28T09:02:17Z</dcterms:modified>
</cp:coreProperties>
</file>