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364" r:id="rId4"/>
    <p:sldId id="258" r:id="rId5"/>
    <p:sldId id="260" r:id="rId6"/>
    <p:sldId id="261" r:id="rId7"/>
    <p:sldId id="262" r:id="rId8"/>
    <p:sldId id="259" r:id="rId9"/>
    <p:sldId id="319" r:id="rId10"/>
    <p:sldId id="366" r:id="rId11"/>
    <p:sldId id="263" r:id="rId12"/>
    <p:sldId id="373" r:id="rId13"/>
    <p:sldId id="266" r:id="rId14"/>
    <p:sldId id="268" r:id="rId15"/>
    <p:sldId id="267" r:id="rId16"/>
    <p:sldId id="284" r:id="rId17"/>
    <p:sldId id="265" r:id="rId18"/>
    <p:sldId id="376" r:id="rId19"/>
    <p:sldId id="368" r:id="rId20"/>
    <p:sldId id="270" r:id="rId21"/>
    <p:sldId id="374" r:id="rId22"/>
    <p:sldId id="271" r:id="rId23"/>
    <p:sldId id="273" r:id="rId24"/>
    <p:sldId id="276" r:id="rId25"/>
    <p:sldId id="275" r:id="rId26"/>
    <p:sldId id="274" r:id="rId27"/>
    <p:sldId id="377" r:id="rId28"/>
    <p:sldId id="370" r:id="rId29"/>
    <p:sldId id="277" r:id="rId30"/>
    <p:sldId id="375" r:id="rId31"/>
    <p:sldId id="279" r:id="rId32"/>
    <p:sldId id="280" r:id="rId33"/>
    <p:sldId id="281" r:id="rId34"/>
    <p:sldId id="282" r:id="rId35"/>
    <p:sldId id="283" r:id="rId36"/>
    <p:sldId id="378" r:id="rId37"/>
    <p:sldId id="372" r:id="rId38"/>
    <p:sldId id="36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8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8C18910-3547-1848-8BE9-78218DED3555}"/>
    <pc:docChg chg="addSld delSld">
      <pc:chgData name="Berge, Anniek ten (136962)" userId="e668d065-6349-4508-add4-53f71d8888d8" providerId="ADAL" clId="{C8C18910-3547-1848-8BE9-78218DED3555}" dt="2022-07-30T12:53:34.708" v="7" actId="2696"/>
      <pc:docMkLst>
        <pc:docMk/>
      </pc:docMkLst>
      <pc:sldChg chg="add">
        <pc:chgData name="Berge, Anniek ten (136962)" userId="e668d065-6349-4508-add4-53f71d8888d8" providerId="ADAL" clId="{C8C18910-3547-1848-8BE9-78218DED3555}" dt="2022-07-30T12:52:45.012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C8C18910-3547-1848-8BE9-78218DED3555}" dt="2022-07-30T12:52:46.934" v="1" actId="2696"/>
        <pc:sldMkLst>
          <pc:docMk/>
          <pc:sldMk cId="2366844691" sldId="365"/>
        </pc:sldMkLst>
      </pc:sldChg>
      <pc:sldChg chg="del">
        <pc:chgData name="Berge, Anniek ten (136962)" userId="e668d065-6349-4508-add4-53f71d8888d8" providerId="ADAL" clId="{C8C18910-3547-1848-8BE9-78218DED3555}" dt="2022-07-30T12:53:07.174" v="3" actId="2696"/>
        <pc:sldMkLst>
          <pc:docMk/>
          <pc:sldMk cId="2366844691" sldId="367"/>
        </pc:sldMkLst>
      </pc:sldChg>
      <pc:sldChg chg="del">
        <pc:chgData name="Berge, Anniek ten (136962)" userId="e668d065-6349-4508-add4-53f71d8888d8" providerId="ADAL" clId="{C8C18910-3547-1848-8BE9-78218DED3555}" dt="2022-07-30T12:53:21.492" v="5" actId="2696"/>
        <pc:sldMkLst>
          <pc:docMk/>
          <pc:sldMk cId="2366844691" sldId="369"/>
        </pc:sldMkLst>
      </pc:sldChg>
      <pc:sldChg chg="del">
        <pc:chgData name="Berge, Anniek ten (136962)" userId="e668d065-6349-4508-add4-53f71d8888d8" providerId="ADAL" clId="{C8C18910-3547-1848-8BE9-78218DED3555}" dt="2022-07-30T12:53:34.708" v="7" actId="2696"/>
        <pc:sldMkLst>
          <pc:docMk/>
          <pc:sldMk cId="2366844691" sldId="371"/>
        </pc:sldMkLst>
      </pc:sldChg>
      <pc:sldChg chg="add">
        <pc:chgData name="Berge, Anniek ten (136962)" userId="e668d065-6349-4508-add4-53f71d8888d8" providerId="ADAL" clId="{C8C18910-3547-1848-8BE9-78218DED3555}" dt="2022-07-30T12:53:05.348" v="2" actId="22"/>
        <pc:sldMkLst>
          <pc:docMk/>
          <pc:sldMk cId="330385119" sldId="376"/>
        </pc:sldMkLst>
      </pc:sldChg>
      <pc:sldChg chg="add">
        <pc:chgData name="Berge, Anniek ten (136962)" userId="e668d065-6349-4508-add4-53f71d8888d8" providerId="ADAL" clId="{C8C18910-3547-1848-8BE9-78218DED3555}" dt="2022-07-30T12:53:19.992" v="4" actId="22"/>
        <pc:sldMkLst>
          <pc:docMk/>
          <pc:sldMk cId="707644090" sldId="377"/>
        </pc:sldMkLst>
      </pc:sldChg>
      <pc:sldChg chg="add">
        <pc:chgData name="Berge, Anniek ten (136962)" userId="e668d065-6349-4508-add4-53f71d8888d8" providerId="ADAL" clId="{C8C18910-3547-1848-8BE9-78218DED3555}" dt="2022-07-30T12:53:33.112" v="6" actId="22"/>
        <pc:sldMkLst>
          <pc:docMk/>
          <pc:sldMk cId="1955382822" sldId="37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07566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augurk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vertrouw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lichtblauw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kauwgom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juffrouw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autoweg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trouwens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wenkbrauw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rauwkost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kabouter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buurvrouw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gauw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kabeljauw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oerwoud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</a:t>
            </a:r>
            <a:r>
              <a:rPr lang="en-US" sz="3200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1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augurk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kauwgom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pauwen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rauwkost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gauw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32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28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gebouw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juffrouw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trouwens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kabouter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kabeljauw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5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32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28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vertrouw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verbouw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rouw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snauw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kauw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44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32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28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lichtblauw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autoweg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wenkbrauw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buurvrouw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oerwou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82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32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augurk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vertrouw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lichtblauw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kauwgom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juffrouw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autoweg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trouwens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wenkbrauw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rauwkost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kabouter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buurvrouw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gauw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kabeljauw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kauw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oerwoud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1723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259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78</cp:revision>
  <dcterms:created xsi:type="dcterms:W3CDTF">2015-07-16T09:32:42Z</dcterms:created>
  <dcterms:modified xsi:type="dcterms:W3CDTF">2022-07-30T12:53:42Z</dcterms:modified>
</cp:coreProperties>
</file>