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46" r:id="rId11"/>
    <p:sldId id="263" r:id="rId12"/>
    <p:sldId id="353" r:id="rId13"/>
    <p:sldId id="265" r:id="rId14"/>
    <p:sldId id="284" r:id="rId15"/>
    <p:sldId id="266" r:id="rId16"/>
    <p:sldId id="267" r:id="rId17"/>
    <p:sldId id="268" r:id="rId18"/>
    <p:sldId id="356" r:id="rId19"/>
    <p:sldId id="348" r:id="rId20"/>
    <p:sldId id="270" r:id="rId21"/>
    <p:sldId id="354" r:id="rId22"/>
    <p:sldId id="271" r:id="rId23"/>
    <p:sldId id="273" r:id="rId24"/>
    <p:sldId id="276" r:id="rId25"/>
    <p:sldId id="275" r:id="rId26"/>
    <p:sldId id="274" r:id="rId27"/>
    <p:sldId id="357" r:id="rId28"/>
    <p:sldId id="350" r:id="rId29"/>
    <p:sldId id="277" r:id="rId30"/>
    <p:sldId id="355" r:id="rId31"/>
    <p:sldId id="279" r:id="rId32"/>
    <p:sldId id="280" r:id="rId33"/>
    <p:sldId id="281" r:id="rId34"/>
    <p:sldId id="282" r:id="rId35"/>
    <p:sldId id="283" r:id="rId36"/>
    <p:sldId id="358" r:id="rId37"/>
    <p:sldId id="352" r:id="rId38"/>
    <p:sldId id="33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7C829385-E0F7-B340-8560-5F70091D7E06}"/>
    <pc:docChg chg="addSld delSld">
      <pc:chgData name="Berge, Anniek ten (136962)" userId="e668d065-6349-4508-add4-53f71d8888d8" providerId="ADAL" clId="{7C829385-E0F7-B340-8560-5F70091D7E06}" dt="2022-07-28T09:04:05.710" v="7" actId="2696"/>
      <pc:docMkLst>
        <pc:docMk/>
      </pc:docMkLst>
      <pc:sldChg chg="add">
        <pc:chgData name="Berge, Anniek ten (136962)" userId="e668d065-6349-4508-add4-53f71d8888d8" providerId="ADAL" clId="{7C829385-E0F7-B340-8560-5F70091D7E06}" dt="2022-07-28T09:03:12.366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7C829385-E0F7-B340-8560-5F70091D7E06}" dt="2022-07-28T09:03:14.576" v="1" actId="2696"/>
        <pc:sldMkLst>
          <pc:docMk/>
          <pc:sldMk cId="2637634172" sldId="345"/>
        </pc:sldMkLst>
      </pc:sldChg>
      <pc:sldChg chg="del">
        <pc:chgData name="Berge, Anniek ten (136962)" userId="e668d065-6349-4508-add4-53f71d8888d8" providerId="ADAL" clId="{7C829385-E0F7-B340-8560-5F70091D7E06}" dt="2022-07-28T09:03:31.983" v="3" actId="2696"/>
        <pc:sldMkLst>
          <pc:docMk/>
          <pc:sldMk cId="2637634172" sldId="347"/>
        </pc:sldMkLst>
      </pc:sldChg>
      <pc:sldChg chg="del">
        <pc:chgData name="Berge, Anniek ten (136962)" userId="e668d065-6349-4508-add4-53f71d8888d8" providerId="ADAL" clId="{7C829385-E0F7-B340-8560-5F70091D7E06}" dt="2022-07-28T09:03:49.118" v="5" actId="2696"/>
        <pc:sldMkLst>
          <pc:docMk/>
          <pc:sldMk cId="2637634172" sldId="349"/>
        </pc:sldMkLst>
      </pc:sldChg>
      <pc:sldChg chg="del">
        <pc:chgData name="Berge, Anniek ten (136962)" userId="e668d065-6349-4508-add4-53f71d8888d8" providerId="ADAL" clId="{7C829385-E0F7-B340-8560-5F70091D7E06}" dt="2022-07-28T09:04:05.710" v="7" actId="2696"/>
        <pc:sldMkLst>
          <pc:docMk/>
          <pc:sldMk cId="2637634172" sldId="351"/>
        </pc:sldMkLst>
      </pc:sldChg>
      <pc:sldChg chg="add">
        <pc:chgData name="Berge, Anniek ten (136962)" userId="e668d065-6349-4508-add4-53f71d8888d8" providerId="ADAL" clId="{7C829385-E0F7-B340-8560-5F70091D7E06}" dt="2022-07-28T09:03:29.927" v="2" actId="22"/>
        <pc:sldMkLst>
          <pc:docMk/>
          <pc:sldMk cId="935723489" sldId="356"/>
        </pc:sldMkLst>
      </pc:sldChg>
      <pc:sldChg chg="add">
        <pc:chgData name="Berge, Anniek ten (136962)" userId="e668d065-6349-4508-add4-53f71d8888d8" providerId="ADAL" clId="{7C829385-E0F7-B340-8560-5F70091D7E06}" dt="2022-07-28T09:03:47.388" v="4" actId="22"/>
        <pc:sldMkLst>
          <pc:docMk/>
          <pc:sldMk cId="2872075472" sldId="357"/>
        </pc:sldMkLst>
      </pc:sldChg>
      <pc:sldChg chg="add">
        <pc:chgData name="Berge, Anniek ten (136962)" userId="e668d065-6349-4508-add4-53f71d8888d8" providerId="ADAL" clId="{7C829385-E0F7-B340-8560-5F70091D7E06}" dt="2022-07-28T09:04:04.077" v="6" actId="22"/>
        <pc:sldMkLst>
          <pc:docMk/>
          <pc:sldMk cId="785265183" sldId="35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85425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bakker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witte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vis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wij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vissen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grappen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muggen</a:t>
                      </a:r>
                      <a:r>
                        <a:rPr lang="en-US" sz="180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dubbel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pak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pakken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pudding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stokken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wakker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zeg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zeggen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trommel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vissen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kikker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tik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tikken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flessen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bossen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moppen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zwem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zwemmen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mannen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016" y="3311439"/>
            <a:ext cx="3240031" cy="324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bakker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muggen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stokken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vissen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bossen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2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016" y="3311439"/>
            <a:ext cx="3240031" cy="324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0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witte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dubbel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wakker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kikker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moppen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23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27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016" y="3311439"/>
            <a:ext cx="3240031" cy="324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06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vis – wij vissen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pak – wij pakken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zeg – wij zeggen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tik – wij tikken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zwem – wij zwemmen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75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27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016" y="3311439"/>
            <a:ext cx="3240031" cy="324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06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grappen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pudding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trommel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flessen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mannen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65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27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bakker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witte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vis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wij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vissen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grappen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muggen</a:t>
                      </a:r>
                      <a:r>
                        <a:rPr lang="en-US" sz="180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dubbel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pak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pakken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pudding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stokken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wakker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zeg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zeggen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trommel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vissen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kikker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tik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tikken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flessen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bossen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moppen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zwem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zwemmen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mannen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6089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272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62</cp:revision>
  <dcterms:created xsi:type="dcterms:W3CDTF">2015-07-16T09:32:42Z</dcterms:created>
  <dcterms:modified xsi:type="dcterms:W3CDTF">2022-07-28T09:04:12Z</dcterms:modified>
</cp:coreProperties>
</file>