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0"/>
  </p:handoutMasterIdLst>
  <p:sldIdLst>
    <p:sldId id="256" r:id="rId2"/>
    <p:sldId id="304" r:id="rId3"/>
    <p:sldId id="299" r:id="rId4"/>
    <p:sldId id="258" r:id="rId5"/>
    <p:sldId id="260" r:id="rId6"/>
    <p:sldId id="261" r:id="rId7"/>
    <p:sldId id="262" r:id="rId8"/>
    <p:sldId id="259" r:id="rId9"/>
    <p:sldId id="319" r:id="rId10"/>
    <p:sldId id="369" r:id="rId11"/>
    <p:sldId id="263" r:id="rId12"/>
    <p:sldId id="376" r:id="rId13"/>
    <p:sldId id="266" r:id="rId14"/>
    <p:sldId id="268" r:id="rId15"/>
    <p:sldId id="267" r:id="rId16"/>
    <p:sldId id="284" r:id="rId17"/>
    <p:sldId id="265" r:id="rId18"/>
    <p:sldId id="379" r:id="rId19"/>
    <p:sldId id="371" r:id="rId20"/>
    <p:sldId id="270" r:id="rId21"/>
    <p:sldId id="377" r:id="rId22"/>
    <p:sldId id="271" r:id="rId23"/>
    <p:sldId id="273" r:id="rId24"/>
    <p:sldId id="276" r:id="rId25"/>
    <p:sldId id="275" r:id="rId26"/>
    <p:sldId id="274" r:id="rId27"/>
    <p:sldId id="380" r:id="rId28"/>
    <p:sldId id="373" r:id="rId29"/>
    <p:sldId id="277" r:id="rId30"/>
    <p:sldId id="378" r:id="rId31"/>
    <p:sldId id="279" r:id="rId32"/>
    <p:sldId id="280" r:id="rId33"/>
    <p:sldId id="281" r:id="rId34"/>
    <p:sldId id="282" r:id="rId35"/>
    <p:sldId id="283" r:id="rId36"/>
    <p:sldId id="381" r:id="rId37"/>
    <p:sldId id="375" r:id="rId38"/>
    <p:sldId id="364" r:id="rId3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950" autoAdjust="0"/>
    <p:restoredTop sz="94660"/>
  </p:normalViewPr>
  <p:slideViewPr>
    <p:cSldViewPr snapToGrid="0">
      <p:cViewPr varScale="1">
        <p:scale>
          <a:sx n="74" d="100"/>
          <a:sy n="74" d="100"/>
        </p:scale>
        <p:origin x="-612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rge, Anniek ten (136962)" userId="e668d065-6349-4508-add4-53f71d8888d8" providerId="ADAL" clId="{CB432779-6E24-D74B-B6D0-2BD06A531554}"/>
    <pc:docChg chg="addSld delSld modSld">
      <pc:chgData name="Berge, Anniek ten (136962)" userId="e668d065-6349-4508-add4-53f71d8888d8" providerId="ADAL" clId="{CB432779-6E24-D74B-B6D0-2BD06A531554}" dt="2022-07-30T12:55:37.487" v="9" actId="2696"/>
      <pc:docMkLst>
        <pc:docMk/>
      </pc:docMkLst>
      <pc:sldChg chg="modSp">
        <pc:chgData name="Berge, Anniek ten (136962)" userId="e668d065-6349-4508-add4-53f71d8888d8" providerId="ADAL" clId="{CB432779-6E24-D74B-B6D0-2BD06A531554}" dt="2022-07-30T12:55:13.060" v="5" actId="20577"/>
        <pc:sldMkLst>
          <pc:docMk/>
          <pc:sldMk cId="2973173878" sldId="275"/>
        </pc:sldMkLst>
        <pc:spChg chg="mod">
          <ac:chgData name="Berge, Anniek ten (136962)" userId="e668d065-6349-4508-add4-53f71d8888d8" providerId="ADAL" clId="{CB432779-6E24-D74B-B6D0-2BD06A531554}" dt="2022-07-30T12:55:13.060" v="5" actId="20577"/>
          <ac:spMkLst>
            <pc:docMk/>
            <pc:sldMk cId="2973173878" sldId="275"/>
            <ac:spMk id="3" creationId="{00000000-0000-0000-0000-000000000000}"/>
          </ac:spMkLst>
        </pc:spChg>
      </pc:sldChg>
      <pc:sldChg chg="add">
        <pc:chgData name="Berge, Anniek ten (136962)" userId="e668d065-6349-4508-add4-53f71d8888d8" providerId="ADAL" clId="{CB432779-6E24-D74B-B6D0-2BD06A531554}" dt="2022-07-30T12:54:33.642" v="0" actId="22"/>
        <pc:sldMkLst>
          <pc:docMk/>
          <pc:sldMk cId="3755801898" sldId="319"/>
        </pc:sldMkLst>
      </pc:sldChg>
      <pc:sldChg chg="del">
        <pc:chgData name="Berge, Anniek ten (136962)" userId="e668d065-6349-4508-add4-53f71d8888d8" providerId="ADAL" clId="{CB432779-6E24-D74B-B6D0-2BD06A531554}" dt="2022-07-30T12:54:35.642" v="1" actId="2696"/>
        <pc:sldMkLst>
          <pc:docMk/>
          <pc:sldMk cId="3973379400" sldId="368"/>
        </pc:sldMkLst>
      </pc:sldChg>
      <pc:sldChg chg="del">
        <pc:chgData name="Berge, Anniek ten (136962)" userId="e668d065-6349-4508-add4-53f71d8888d8" providerId="ADAL" clId="{CB432779-6E24-D74B-B6D0-2BD06A531554}" dt="2022-07-30T12:54:49.097" v="3" actId="2696"/>
        <pc:sldMkLst>
          <pc:docMk/>
          <pc:sldMk cId="3973379400" sldId="370"/>
        </pc:sldMkLst>
      </pc:sldChg>
      <pc:sldChg chg="del">
        <pc:chgData name="Berge, Anniek ten (136962)" userId="e668d065-6349-4508-add4-53f71d8888d8" providerId="ADAL" clId="{CB432779-6E24-D74B-B6D0-2BD06A531554}" dt="2022-07-30T12:55:22.458" v="7" actId="2696"/>
        <pc:sldMkLst>
          <pc:docMk/>
          <pc:sldMk cId="3973379400" sldId="372"/>
        </pc:sldMkLst>
      </pc:sldChg>
      <pc:sldChg chg="del">
        <pc:chgData name="Berge, Anniek ten (136962)" userId="e668d065-6349-4508-add4-53f71d8888d8" providerId="ADAL" clId="{CB432779-6E24-D74B-B6D0-2BD06A531554}" dt="2022-07-30T12:55:37.487" v="9" actId="2696"/>
        <pc:sldMkLst>
          <pc:docMk/>
          <pc:sldMk cId="3973379400" sldId="374"/>
        </pc:sldMkLst>
      </pc:sldChg>
      <pc:sldChg chg="add">
        <pc:chgData name="Berge, Anniek ten (136962)" userId="e668d065-6349-4508-add4-53f71d8888d8" providerId="ADAL" clId="{CB432779-6E24-D74B-B6D0-2BD06A531554}" dt="2022-07-30T12:54:47.463" v="2" actId="22"/>
        <pc:sldMkLst>
          <pc:docMk/>
          <pc:sldMk cId="3099109325" sldId="379"/>
        </pc:sldMkLst>
      </pc:sldChg>
      <pc:sldChg chg="add">
        <pc:chgData name="Berge, Anniek ten (136962)" userId="e668d065-6349-4508-add4-53f71d8888d8" providerId="ADAL" clId="{CB432779-6E24-D74B-B6D0-2BD06A531554}" dt="2022-07-30T12:55:20.562" v="6" actId="22"/>
        <pc:sldMkLst>
          <pc:docMk/>
          <pc:sldMk cId="825244972" sldId="380"/>
        </pc:sldMkLst>
      </pc:sldChg>
      <pc:sldChg chg="add">
        <pc:chgData name="Berge, Anniek ten (136962)" userId="e668d065-6349-4508-add4-53f71d8888d8" providerId="ADAL" clId="{CB432779-6E24-D74B-B6D0-2BD06A531554}" dt="2022-07-30T12:55:35.884" v="8" actId="22"/>
        <pc:sldMkLst>
          <pc:docMk/>
          <pc:sldMk cId="782868400" sldId="381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36AC-7F92-4517-8FC0-0CE8C24A0C2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B8155-6278-4BFE-AD28-D00F691FB9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85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50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1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1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0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44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71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0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37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7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23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13" y="3066994"/>
            <a:ext cx="3560373" cy="335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9728596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baseline="0" dirty="0"/>
                    </a:p>
                    <a:p>
                      <a:pPr algn="ctr"/>
                      <a:r>
                        <a:rPr lang="en-US" sz="1800" baseline="0" dirty="0"/>
                        <a:t>het </a:t>
                      </a:r>
                      <a:r>
                        <a:rPr lang="en-US" sz="1800" baseline="0" dirty="0" err="1"/>
                        <a:t>computerscherm</a:t>
                      </a:r>
                      <a:endParaRPr lang="en-US" sz="18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schroefdraad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schreeuw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schroeiplek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schommel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schotel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schaak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schuilnaam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schoollokaal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schuldig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schommel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schrijver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schutting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schilder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schaaf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schrijfstijl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het </a:t>
                      </a:r>
                      <a:r>
                        <a:rPr lang="en-US" sz="1800" dirty="0" err="1"/>
                        <a:t>scherm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schroevendraaier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schraap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scherpschutter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159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68048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Schaarwoorden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</a:t>
            </a:r>
            <a:r>
              <a:rPr lang="en-US" sz="3200" dirty="0" err="1"/>
              <a:t>Hoor</a:t>
            </a:r>
            <a:r>
              <a:rPr lang="en-US" sz="3200" dirty="0"/>
              <a:t> je </a:t>
            </a:r>
            <a:r>
              <a:rPr lang="en-US" sz="3200" dirty="0" err="1"/>
              <a:t>een</a:t>
            </a:r>
            <a:r>
              <a:rPr lang="en-US" sz="3200" dirty="0"/>
              <a:t> ‘</a:t>
            </a:r>
            <a:r>
              <a:rPr lang="en-US" sz="3200" dirty="0" err="1"/>
              <a:t>sch</a:t>
            </a:r>
            <a:r>
              <a:rPr lang="en-US" sz="3200" dirty="0"/>
              <a:t>’ of ‘</a:t>
            </a:r>
            <a:r>
              <a:rPr lang="en-US" sz="3200" dirty="0" err="1"/>
              <a:t>schr</a:t>
            </a:r>
            <a:r>
              <a:rPr lang="en-US" sz="3200" dirty="0"/>
              <a:t>’ </a:t>
            </a:r>
            <a:r>
              <a:rPr lang="en-US" sz="3200" dirty="0" err="1"/>
              <a:t>dan</a:t>
            </a:r>
            <a:r>
              <a:rPr lang="en-US" sz="3200" dirty="0"/>
              <a:t> </a:t>
            </a:r>
            <a:r>
              <a:rPr lang="en-US" sz="3200" dirty="0" err="1"/>
              <a:t>schrijf</a:t>
            </a:r>
            <a:r>
              <a:rPr lang="en-US" sz="3200" dirty="0"/>
              <a:t> je </a:t>
            </a:r>
            <a:r>
              <a:rPr lang="en-US" sz="3200" dirty="0" err="1"/>
              <a:t>altijd</a:t>
            </a:r>
            <a:r>
              <a:rPr lang="en-US" sz="3200" dirty="0"/>
              <a:t> ‘</a:t>
            </a:r>
            <a:r>
              <a:rPr lang="en-US" sz="3200" dirty="0" err="1"/>
              <a:t>sch’of</a:t>
            </a:r>
            <a:r>
              <a:rPr lang="en-US" sz="3200" dirty="0"/>
              <a:t> ‘</a:t>
            </a:r>
            <a:r>
              <a:rPr lang="en-US" sz="3200" dirty="0" err="1"/>
              <a:t>schr</a:t>
            </a:r>
            <a:r>
              <a:rPr lang="en-US" sz="3200" dirty="0"/>
              <a:t>’.</a:t>
            </a:r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832" y="3014876"/>
            <a:ext cx="3668399" cy="3668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4186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computerscherm</a:t>
            </a:r>
            <a:endParaRPr lang="nl-NL" sz="9600" b="1" dirty="0">
              <a:solidFill>
                <a:srgbClr val="000000"/>
              </a:solidFill>
            </a:endParaRP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79570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scho</a:t>
            </a:r>
            <a:r>
              <a:rPr lang="nl-NL" sz="9600" b="1" dirty="0">
                <a:solidFill>
                  <a:srgbClr val="FF0000"/>
                </a:solidFill>
              </a:rPr>
              <a:t>mm</a:t>
            </a:r>
            <a:r>
              <a:rPr lang="nl-NL" sz="9600" b="1" dirty="0"/>
              <a:t>el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60818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000000"/>
                </a:solidFill>
              </a:rPr>
              <a:t>het schoollokaal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8034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schu</a:t>
            </a:r>
            <a:r>
              <a:rPr lang="nl-NL" sz="9600" b="1" dirty="0">
                <a:solidFill>
                  <a:srgbClr val="FF0000"/>
                </a:solidFill>
              </a:rPr>
              <a:t>tt</a:t>
            </a:r>
            <a:r>
              <a:rPr lang="nl-NL" sz="9600" b="1" dirty="0"/>
              <a:t>ing</a:t>
            </a:r>
          </a:p>
        </p:txBody>
      </p:sp>
    </p:spTree>
    <p:extLst>
      <p:ext uri="{BB962C8B-B14F-4D97-AF65-F5344CB8AC3E}">
        <p14:creationId xmlns:p14="http://schemas.microsoft.com/office/powerpoint/2010/main" val="12145436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scherm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011393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8018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5550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7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23 dag 2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469" y="1521955"/>
            <a:ext cx="4033869" cy="5129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3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68048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Schaarwoorden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</a:t>
            </a:r>
            <a:r>
              <a:rPr lang="en-US" sz="3200" dirty="0" err="1"/>
              <a:t>Hoor</a:t>
            </a:r>
            <a:r>
              <a:rPr lang="en-US" sz="3200" dirty="0"/>
              <a:t> je </a:t>
            </a:r>
            <a:r>
              <a:rPr lang="en-US" sz="3200" dirty="0" err="1"/>
              <a:t>een</a:t>
            </a:r>
            <a:r>
              <a:rPr lang="en-US" sz="3200" dirty="0"/>
              <a:t> ‘</a:t>
            </a:r>
            <a:r>
              <a:rPr lang="en-US" sz="3200" dirty="0" err="1"/>
              <a:t>sch</a:t>
            </a:r>
            <a:r>
              <a:rPr lang="en-US" sz="3200" dirty="0"/>
              <a:t>’ of ‘</a:t>
            </a:r>
            <a:r>
              <a:rPr lang="en-US" sz="3200" dirty="0" err="1"/>
              <a:t>schr</a:t>
            </a:r>
            <a:r>
              <a:rPr lang="en-US" sz="3200" dirty="0"/>
              <a:t>’ </a:t>
            </a:r>
            <a:r>
              <a:rPr lang="en-US" sz="3200" dirty="0" err="1"/>
              <a:t>dan</a:t>
            </a:r>
            <a:r>
              <a:rPr lang="en-US" sz="3200" dirty="0"/>
              <a:t> </a:t>
            </a:r>
            <a:r>
              <a:rPr lang="en-US" sz="3200" dirty="0" err="1"/>
              <a:t>schrijf</a:t>
            </a:r>
            <a:r>
              <a:rPr lang="en-US" sz="3200" dirty="0"/>
              <a:t> je </a:t>
            </a:r>
            <a:r>
              <a:rPr lang="en-US" sz="3200" dirty="0" err="1"/>
              <a:t>altijd</a:t>
            </a:r>
            <a:r>
              <a:rPr lang="en-US" sz="3200" dirty="0"/>
              <a:t> ‘</a:t>
            </a:r>
            <a:r>
              <a:rPr lang="en-US" sz="3200" dirty="0" err="1"/>
              <a:t>sch’of</a:t>
            </a:r>
            <a:r>
              <a:rPr lang="en-US" sz="3200" dirty="0"/>
              <a:t> ‘</a:t>
            </a:r>
            <a:r>
              <a:rPr lang="en-US" sz="3200" dirty="0" err="1"/>
              <a:t>schr</a:t>
            </a:r>
            <a:r>
              <a:rPr lang="en-US" sz="3200"/>
              <a:t>’.</a:t>
            </a:r>
          </a:p>
          <a:p>
            <a:pPr marL="0" indent="0" algn="ctr">
              <a:buNone/>
            </a:pPr>
            <a:endParaRPr lang="en-US" sz="3200" dirty="0"/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832" y="3014876"/>
            <a:ext cx="3668399" cy="3668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1652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schroefdraa</a:t>
            </a:r>
            <a:r>
              <a:rPr lang="nl-NL" sz="9600" b="1" dirty="0">
                <a:solidFill>
                  <a:srgbClr val="FF0000"/>
                </a:solidFill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8934992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sch</a:t>
            </a:r>
            <a:r>
              <a:rPr lang="nl-NL" sz="9600" b="1" dirty="0">
                <a:solidFill>
                  <a:srgbClr val="FF0000"/>
                </a:solidFill>
              </a:rPr>
              <a:t>o</a:t>
            </a:r>
            <a:r>
              <a:rPr lang="nl-NL" sz="9600" b="1" dirty="0"/>
              <a:t>tel</a:t>
            </a:r>
          </a:p>
        </p:txBody>
      </p:sp>
    </p:spTree>
    <p:extLst>
      <p:ext uri="{BB962C8B-B14F-4D97-AF65-F5344CB8AC3E}">
        <p14:creationId xmlns:p14="http://schemas.microsoft.com/office/powerpoint/2010/main" val="6721631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schuldig</a:t>
            </a:r>
          </a:p>
        </p:txBody>
      </p:sp>
    </p:spTree>
    <p:extLst>
      <p:ext uri="{BB962C8B-B14F-4D97-AF65-F5344CB8AC3E}">
        <p14:creationId xmlns:p14="http://schemas.microsoft.com/office/powerpoint/2010/main" val="7875309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/>
              <a:t>de </a:t>
            </a:r>
            <a:r>
              <a:rPr lang="en-US" sz="9600" b="1" dirty="0" err="1"/>
              <a:t>schilder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42247185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schroevendraaier</a:t>
            </a:r>
          </a:p>
        </p:txBody>
      </p:sp>
    </p:spTree>
    <p:extLst>
      <p:ext uri="{BB962C8B-B14F-4D97-AF65-F5344CB8AC3E}">
        <p14:creationId xmlns:p14="http://schemas.microsoft.com/office/powerpoint/2010/main" val="14281965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1093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5550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7 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23 dag 3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6432" y="1782542"/>
            <a:ext cx="3212870" cy="459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7505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68048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Schaarwoorden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</a:t>
            </a:r>
            <a:r>
              <a:rPr lang="en-US" sz="3200" dirty="0" err="1"/>
              <a:t>Hoor</a:t>
            </a:r>
            <a:r>
              <a:rPr lang="en-US" sz="3200" dirty="0"/>
              <a:t> je </a:t>
            </a:r>
            <a:r>
              <a:rPr lang="en-US" sz="3200" dirty="0" err="1"/>
              <a:t>een</a:t>
            </a:r>
            <a:r>
              <a:rPr lang="en-US" sz="3200" dirty="0"/>
              <a:t> ‘</a:t>
            </a:r>
            <a:r>
              <a:rPr lang="en-US" sz="3200" dirty="0" err="1"/>
              <a:t>sch</a:t>
            </a:r>
            <a:r>
              <a:rPr lang="en-US" sz="3200" dirty="0"/>
              <a:t>’ of ‘</a:t>
            </a:r>
            <a:r>
              <a:rPr lang="en-US" sz="3200" dirty="0" err="1"/>
              <a:t>schr</a:t>
            </a:r>
            <a:r>
              <a:rPr lang="en-US" sz="3200" dirty="0"/>
              <a:t>’ </a:t>
            </a:r>
            <a:r>
              <a:rPr lang="en-US" sz="3200" dirty="0" err="1"/>
              <a:t>dan</a:t>
            </a:r>
            <a:r>
              <a:rPr lang="en-US" sz="3200" dirty="0"/>
              <a:t> </a:t>
            </a:r>
            <a:r>
              <a:rPr lang="en-US" sz="3200" dirty="0" err="1"/>
              <a:t>schrijf</a:t>
            </a:r>
            <a:r>
              <a:rPr lang="en-US" sz="3200" dirty="0"/>
              <a:t> je </a:t>
            </a:r>
            <a:r>
              <a:rPr lang="en-US" sz="3200" dirty="0" err="1"/>
              <a:t>altijd</a:t>
            </a:r>
            <a:r>
              <a:rPr lang="en-US" sz="3200" dirty="0"/>
              <a:t> ‘</a:t>
            </a:r>
            <a:r>
              <a:rPr lang="en-US" sz="3200" dirty="0" err="1"/>
              <a:t>sch’of</a:t>
            </a:r>
            <a:r>
              <a:rPr lang="en-US" sz="3200" dirty="0"/>
              <a:t> ‘</a:t>
            </a:r>
            <a:r>
              <a:rPr lang="en-US" sz="3200" dirty="0" err="1"/>
              <a:t>schr</a:t>
            </a:r>
            <a:r>
              <a:rPr lang="en-US" sz="3200" dirty="0"/>
              <a:t>’.</a:t>
            </a:r>
          </a:p>
          <a:p>
            <a:pPr marL="0" indent="0" algn="ctr">
              <a:buNone/>
            </a:pPr>
            <a:endParaRPr lang="en-US" sz="3200" dirty="0"/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832" y="3014876"/>
            <a:ext cx="3668399" cy="3668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1652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schr</a:t>
            </a:r>
            <a:r>
              <a:rPr lang="nl-NL" sz="9600" b="1" dirty="0">
                <a:solidFill>
                  <a:srgbClr val="FF0000"/>
                </a:solidFill>
              </a:rPr>
              <a:t>eeuw</a:t>
            </a:r>
          </a:p>
        </p:txBody>
      </p:sp>
    </p:spTree>
    <p:extLst>
      <p:ext uri="{BB962C8B-B14F-4D97-AF65-F5344CB8AC3E}">
        <p14:creationId xmlns:p14="http://schemas.microsoft.com/office/powerpoint/2010/main" val="20783397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schaak</a:t>
            </a:r>
          </a:p>
        </p:txBody>
      </p:sp>
    </p:spTree>
    <p:extLst>
      <p:ext uri="{BB962C8B-B14F-4D97-AF65-F5344CB8AC3E}">
        <p14:creationId xmlns:p14="http://schemas.microsoft.com/office/powerpoint/2010/main" val="8075466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scho</a:t>
            </a:r>
            <a:r>
              <a:rPr lang="nl-NL" sz="9600" b="1" dirty="0">
                <a:solidFill>
                  <a:srgbClr val="FF0000"/>
                </a:solidFill>
              </a:rPr>
              <a:t>mm</a:t>
            </a:r>
            <a:r>
              <a:rPr lang="nl-NL" sz="9600" b="1" dirty="0"/>
              <a:t>el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64321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schaaf</a:t>
            </a:r>
          </a:p>
        </p:txBody>
      </p:sp>
    </p:spTree>
    <p:extLst>
      <p:ext uri="{BB962C8B-B14F-4D97-AF65-F5344CB8AC3E}">
        <p14:creationId xmlns:p14="http://schemas.microsoft.com/office/powerpoint/2010/main" val="29731738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schraap</a:t>
            </a:r>
          </a:p>
        </p:txBody>
      </p:sp>
    </p:spTree>
    <p:extLst>
      <p:ext uri="{BB962C8B-B14F-4D97-AF65-F5344CB8AC3E}">
        <p14:creationId xmlns:p14="http://schemas.microsoft.com/office/powerpoint/2010/main" val="28713598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524497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55503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7 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23 dag 4</a:t>
            </a:r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008" y="1512271"/>
            <a:ext cx="5124191" cy="4826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1639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68048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Schaarwoorden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</a:t>
            </a:r>
            <a:r>
              <a:rPr lang="en-US" sz="3200" dirty="0" err="1"/>
              <a:t>Hoor</a:t>
            </a:r>
            <a:r>
              <a:rPr lang="en-US" sz="3200" dirty="0"/>
              <a:t> je </a:t>
            </a:r>
            <a:r>
              <a:rPr lang="en-US" sz="3200" dirty="0" err="1"/>
              <a:t>een</a:t>
            </a:r>
            <a:r>
              <a:rPr lang="en-US" sz="3200" dirty="0"/>
              <a:t> ‘</a:t>
            </a:r>
            <a:r>
              <a:rPr lang="en-US" sz="3200" dirty="0" err="1"/>
              <a:t>sch</a:t>
            </a:r>
            <a:r>
              <a:rPr lang="en-US" sz="3200" dirty="0"/>
              <a:t>’ of ‘</a:t>
            </a:r>
            <a:r>
              <a:rPr lang="en-US" sz="3200" dirty="0" err="1"/>
              <a:t>schr</a:t>
            </a:r>
            <a:r>
              <a:rPr lang="en-US" sz="3200" dirty="0"/>
              <a:t>’ </a:t>
            </a:r>
            <a:r>
              <a:rPr lang="en-US" sz="3200" dirty="0" err="1"/>
              <a:t>dan</a:t>
            </a:r>
            <a:r>
              <a:rPr lang="en-US" sz="3200" dirty="0"/>
              <a:t> </a:t>
            </a:r>
            <a:r>
              <a:rPr lang="en-US" sz="3200" dirty="0" err="1"/>
              <a:t>schrijf</a:t>
            </a:r>
            <a:r>
              <a:rPr lang="en-US" sz="3200" dirty="0"/>
              <a:t> je </a:t>
            </a:r>
            <a:r>
              <a:rPr lang="en-US" sz="3200" dirty="0" err="1"/>
              <a:t>altijd</a:t>
            </a:r>
            <a:r>
              <a:rPr lang="en-US" sz="3200" dirty="0"/>
              <a:t> ‘</a:t>
            </a:r>
            <a:r>
              <a:rPr lang="en-US" sz="3200" dirty="0" err="1"/>
              <a:t>sch’of</a:t>
            </a:r>
            <a:r>
              <a:rPr lang="en-US" sz="3200" dirty="0"/>
              <a:t> ‘</a:t>
            </a:r>
            <a:r>
              <a:rPr lang="en-US" sz="3200" dirty="0" err="1"/>
              <a:t>schr</a:t>
            </a:r>
            <a:r>
              <a:rPr lang="en-US" sz="3200" dirty="0"/>
              <a:t>’.</a:t>
            </a:r>
          </a:p>
          <a:p>
            <a:pPr marL="0" indent="0" algn="ctr">
              <a:buNone/>
            </a:pPr>
            <a:endParaRPr lang="en-US" sz="3200" dirty="0"/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832" y="3014876"/>
            <a:ext cx="3668399" cy="3668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16520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schroeiplek</a:t>
            </a:r>
          </a:p>
        </p:txBody>
      </p:sp>
    </p:spTree>
    <p:extLst>
      <p:ext uri="{BB962C8B-B14F-4D97-AF65-F5344CB8AC3E}">
        <p14:creationId xmlns:p14="http://schemas.microsoft.com/office/powerpoint/2010/main" val="6096372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schuilnaam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65336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schrijver</a:t>
            </a:r>
          </a:p>
        </p:txBody>
      </p:sp>
    </p:spTree>
    <p:extLst>
      <p:ext uri="{BB962C8B-B14F-4D97-AF65-F5344CB8AC3E}">
        <p14:creationId xmlns:p14="http://schemas.microsoft.com/office/powerpoint/2010/main" val="7048307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/>
              <a:t>de </a:t>
            </a:r>
            <a:r>
              <a:rPr lang="en-US" sz="9600" b="1" dirty="0" err="1"/>
              <a:t>schrijfstijl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5211182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scherpschu</a:t>
            </a:r>
            <a:r>
              <a:rPr lang="nl-NL" sz="9600" b="1" dirty="0">
                <a:solidFill>
                  <a:srgbClr val="FF0000"/>
                </a:solidFill>
              </a:rPr>
              <a:t>tt</a:t>
            </a:r>
            <a:r>
              <a:rPr lang="nl-NL" sz="9600" b="1" dirty="0"/>
              <a:t>er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05786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86840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55503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graphicFrame>
        <p:nvGraphicFramePr>
          <p:cNvPr id="4" name="Tabel 3"/>
          <p:cNvGraphicFramePr>
            <a:graphicFrameLocks noGrp="1"/>
          </p:cNvGraphicFramePr>
          <p:nvPr/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baseline="0" dirty="0"/>
                    </a:p>
                    <a:p>
                      <a:pPr algn="ctr"/>
                      <a:r>
                        <a:rPr lang="en-US" sz="1800" baseline="0" dirty="0"/>
                        <a:t>het </a:t>
                      </a:r>
                      <a:r>
                        <a:rPr lang="en-US" sz="1800" baseline="0" dirty="0" err="1"/>
                        <a:t>computerscherm</a:t>
                      </a:r>
                      <a:endParaRPr lang="en-US" sz="18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schroefdraad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schreeuw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schroeiplek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schommel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schotel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schaak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schuilnaam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schoollokaal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schuldig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schommel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schrijver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schutting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schilder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schaaf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schrijfstijl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het </a:t>
                      </a:r>
                      <a:r>
                        <a:rPr lang="en-US" sz="1800" dirty="0" err="1"/>
                        <a:t>scherm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schroevendraaier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schraap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scherpschutter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8463377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242</TotalTime>
  <Words>241</Words>
  <Application>Microsoft Office PowerPoint</Application>
  <PresentationFormat>Breedbeeld</PresentationFormat>
  <Paragraphs>164</Paragraphs>
  <Slides>38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38</vt:i4>
      </vt:variant>
    </vt:vector>
  </HeadingPairs>
  <TitlesOfParts>
    <vt:vector size="39" baseType="lpstr">
      <vt:lpstr>Kantoorthema</vt:lpstr>
      <vt:lpstr>PowerPoint-presentatie</vt:lpstr>
      <vt:lpstr>PowerPoint-presentatie</vt:lpstr>
      <vt:lpstr>Schaarwoorden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Schaarwoorden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Schaarwoorden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Schaarwoorden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Berge, Anniek ten (136962)</cp:lastModifiedBy>
  <cp:revision>78</cp:revision>
  <dcterms:created xsi:type="dcterms:W3CDTF">2015-07-16T09:32:42Z</dcterms:created>
  <dcterms:modified xsi:type="dcterms:W3CDTF">2022-07-30T12:55:46Z</dcterms:modified>
</cp:coreProperties>
</file>