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38" r:id="rId11"/>
    <p:sldId id="263" r:id="rId12"/>
    <p:sldId id="345" r:id="rId13"/>
    <p:sldId id="265" r:id="rId14"/>
    <p:sldId id="284" r:id="rId15"/>
    <p:sldId id="267" r:id="rId16"/>
    <p:sldId id="266" r:id="rId17"/>
    <p:sldId id="268" r:id="rId18"/>
    <p:sldId id="348" r:id="rId19"/>
    <p:sldId id="340" r:id="rId20"/>
    <p:sldId id="270" r:id="rId21"/>
    <p:sldId id="346" r:id="rId22"/>
    <p:sldId id="271" r:id="rId23"/>
    <p:sldId id="273" r:id="rId24"/>
    <p:sldId id="276" r:id="rId25"/>
    <p:sldId id="275" r:id="rId26"/>
    <p:sldId id="274" r:id="rId27"/>
    <p:sldId id="349" r:id="rId28"/>
    <p:sldId id="342" r:id="rId29"/>
    <p:sldId id="277" r:id="rId30"/>
    <p:sldId id="347" r:id="rId31"/>
    <p:sldId id="279" r:id="rId32"/>
    <p:sldId id="280" r:id="rId33"/>
    <p:sldId id="281" r:id="rId34"/>
    <p:sldId id="282" r:id="rId35"/>
    <p:sldId id="283" r:id="rId36"/>
    <p:sldId id="350" r:id="rId37"/>
    <p:sldId id="344" r:id="rId38"/>
    <p:sldId id="333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24859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zenuw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nieuwsgierig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verafschuw</a:t>
                      </a:r>
                      <a:r>
                        <a:rPr lang="nl-NL" baseline="0" dirty="0"/>
                        <a:t> – wij verafschuwen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afschuwelijk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zenuwen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nieuwsgierigheid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gruwel</a:t>
                      </a:r>
                      <a:r>
                        <a:rPr lang="nl-NL" baseline="0" dirty="0"/>
                        <a:t> – wij gruwelen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gloednieuw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zenuwpees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stuwdam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stuw</a:t>
                      </a:r>
                      <a:r>
                        <a:rPr lang="nl-NL" baseline="0" dirty="0"/>
                        <a:t> – stuwen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nieuwbouw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zenuwstelsel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schaduw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huw – wij huwen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huwelijk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zenuwachtig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oogschaduw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vernieuw – wij vernieuwen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geschreeuw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538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Leeuwwoorden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 ‘u’ niet vergeten.”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346" y="2984775"/>
            <a:ext cx="3174240" cy="317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zenuw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zenuwen</a:t>
            </a: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zenuwpees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zenuwstelsel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zenuwa</a:t>
            </a:r>
            <a:r>
              <a:rPr lang="nl-NL" sz="9600" b="1" dirty="0">
                <a:solidFill>
                  <a:srgbClr val="FF0000"/>
                </a:solidFill>
              </a:rPr>
              <a:t>cht</a:t>
            </a:r>
            <a:r>
              <a:rPr lang="nl-NL" sz="9600" b="1" dirty="0"/>
              <a:t>ig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26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538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Leeuwwoorden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 ‘u’ niet vergeten.”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346" y="2984775"/>
            <a:ext cx="3174240" cy="317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3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nieuwsgierig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nieuwsgierigheid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stuwdam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aduw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oogschaduw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56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26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538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Leeuwwoorden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 ‘u’ niet vergeten.”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346" y="2984775"/>
            <a:ext cx="3174240" cy="317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3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verafschuw</a:t>
            </a:r>
          </a:p>
          <a:p>
            <a:pPr marL="0" indent="0" algn="ctr">
              <a:buNone/>
            </a:pPr>
            <a:r>
              <a:rPr lang="nl-NL" sz="9600" b="1" dirty="0"/>
              <a:t>  </a:t>
            </a:r>
          </a:p>
          <a:p>
            <a:pPr marL="0" indent="0" algn="ctr">
              <a:buNone/>
            </a:pPr>
            <a:r>
              <a:rPr lang="nl-NL" sz="9600" b="1" dirty="0"/>
              <a:t>wij verafschuwen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ik</a:t>
            </a:r>
            <a:r>
              <a:rPr lang="en-US" sz="9600" b="1" dirty="0"/>
              <a:t> </a:t>
            </a:r>
            <a:r>
              <a:rPr lang="en-US" sz="9600" b="1" dirty="0" err="1"/>
              <a:t>gruwel</a:t>
            </a:r>
            <a:r>
              <a:rPr lang="en-US" sz="9600" b="1" dirty="0"/>
              <a:t> </a:t>
            </a:r>
          </a:p>
          <a:p>
            <a:pPr marL="0" indent="0" algn="ctr">
              <a:buNone/>
            </a:pPr>
            <a:r>
              <a:rPr lang="en-US" sz="9600" b="1" dirty="0"/>
              <a:t> </a:t>
            </a:r>
          </a:p>
          <a:p>
            <a:pPr marL="0" indent="0" algn="ctr">
              <a:buNone/>
            </a:pPr>
            <a:r>
              <a:rPr lang="en-US" sz="9600" b="1" dirty="0" err="1"/>
              <a:t>wij</a:t>
            </a:r>
            <a:r>
              <a:rPr lang="en-US" sz="9600" b="1" dirty="0"/>
              <a:t> </a:t>
            </a:r>
            <a:r>
              <a:rPr lang="en-US" sz="9600" b="1" dirty="0" err="1"/>
              <a:t>gruwelen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stuw - stuwen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huw – wij huwen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vernieuw  </a:t>
            </a:r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wij vernieuwen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46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264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21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538" y="10001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Leeuwwoorden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“De ‘u’ niet vergeten.”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346" y="2984775"/>
            <a:ext cx="3174240" cy="317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36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afschuwelijk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gloednieuw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nieuwbouw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huwelijk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ge</a:t>
            </a:r>
            <a:r>
              <a:rPr lang="nl-NL" sz="9600" b="1" dirty="0"/>
              <a:t>schreeuw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29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264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zenuw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nieuwsgierig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verafschuw</a:t>
                      </a:r>
                      <a:r>
                        <a:rPr lang="nl-NL" baseline="0" dirty="0"/>
                        <a:t> – wij verafschuwen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afschuwelijk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zenuwen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nieuwsgierigheid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gruwel</a:t>
                      </a:r>
                      <a:r>
                        <a:rPr lang="nl-NL" baseline="0" dirty="0"/>
                        <a:t> – wij gruwelen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gloednieuw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zenuwpees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stuwdam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stuw</a:t>
                      </a:r>
                      <a:r>
                        <a:rPr lang="nl-NL" baseline="0" dirty="0"/>
                        <a:t> – stuwen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nieuwbouw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zenuwstelsel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schaduw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huw – wij huwen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huwelijk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zenuwachtig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oogschaduw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vernieuw – wij vernieuwen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geschreeuw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88949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217</Words>
  <Application>Microsoft Office PowerPoint</Application>
  <PresentationFormat>Breedbeeld</PresentationFormat>
  <Paragraphs>176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70</cp:revision>
  <dcterms:created xsi:type="dcterms:W3CDTF">2015-07-16T09:32:42Z</dcterms:created>
  <dcterms:modified xsi:type="dcterms:W3CDTF">2022-07-29T07:20:13Z</dcterms:modified>
</cp:coreProperties>
</file>