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42" r:id="rId11"/>
    <p:sldId id="263" r:id="rId12"/>
    <p:sldId id="349" r:id="rId13"/>
    <p:sldId id="265" r:id="rId14"/>
    <p:sldId id="284" r:id="rId15"/>
    <p:sldId id="267" r:id="rId16"/>
    <p:sldId id="266" r:id="rId17"/>
    <p:sldId id="268" r:id="rId18"/>
    <p:sldId id="352" r:id="rId19"/>
    <p:sldId id="344" r:id="rId20"/>
    <p:sldId id="270" r:id="rId21"/>
    <p:sldId id="350" r:id="rId22"/>
    <p:sldId id="271" r:id="rId23"/>
    <p:sldId id="276" r:id="rId24"/>
    <p:sldId id="273" r:id="rId25"/>
    <p:sldId id="275" r:id="rId26"/>
    <p:sldId id="274" r:id="rId27"/>
    <p:sldId id="353" r:id="rId28"/>
    <p:sldId id="346" r:id="rId29"/>
    <p:sldId id="277" r:id="rId30"/>
    <p:sldId id="351" r:id="rId31"/>
    <p:sldId id="279" r:id="rId32"/>
    <p:sldId id="280" r:id="rId33"/>
    <p:sldId id="281" r:id="rId34"/>
    <p:sldId id="282" r:id="rId35"/>
    <p:sldId id="283" r:id="rId36"/>
    <p:sldId id="354" r:id="rId37"/>
    <p:sldId id="348" r:id="rId38"/>
    <p:sldId id="33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56356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mixer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relax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luxe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mix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saxofoon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solex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explodeer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extra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examen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maximaal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experimenteer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textiel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excuses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maximum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excuseer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27" y="3382335"/>
            <a:ext cx="3162424" cy="31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mixer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wax</a:t>
            </a: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solex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examen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ex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uses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93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27" y="3382335"/>
            <a:ext cx="3162424" cy="31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64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M</a:t>
            </a:r>
            <a:r>
              <a:rPr lang="nl-NL" sz="9600" b="1" dirty="0"/>
              <a:t>axima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experiment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maxi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maximaal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maximum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39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93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27" y="3382335"/>
            <a:ext cx="3162424" cy="31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64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relax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mix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explodeer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experimenteer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ex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useer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35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93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7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Taxiwoorden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ks</a:t>
            </a:r>
            <a:r>
              <a:rPr lang="nl-NL" sz="3200" dirty="0"/>
              <a:t>, maar je schrijft x.”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27" y="3382335"/>
            <a:ext cx="3162424" cy="31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64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luxe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saxofoon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textiel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box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010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931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mixer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relax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luxe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mix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saxofoon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solex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explodeer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extra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examen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maximaal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experimenteer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textiel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excuses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maximum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excuseer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3717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197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Taxiwoorden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72</cp:revision>
  <dcterms:created xsi:type="dcterms:W3CDTF">2015-07-16T09:32:42Z</dcterms:created>
  <dcterms:modified xsi:type="dcterms:W3CDTF">2022-07-29T07:22:08Z</dcterms:modified>
</cp:coreProperties>
</file>