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46" r:id="rId11"/>
    <p:sldId id="263" r:id="rId12"/>
    <p:sldId id="353" r:id="rId13"/>
    <p:sldId id="265" r:id="rId14"/>
    <p:sldId id="284" r:id="rId15"/>
    <p:sldId id="267" r:id="rId16"/>
    <p:sldId id="266" r:id="rId17"/>
    <p:sldId id="268" r:id="rId18"/>
    <p:sldId id="356" r:id="rId19"/>
    <p:sldId id="348" r:id="rId20"/>
    <p:sldId id="270" r:id="rId21"/>
    <p:sldId id="354" r:id="rId22"/>
    <p:sldId id="271" r:id="rId23"/>
    <p:sldId id="276" r:id="rId24"/>
    <p:sldId id="273" r:id="rId25"/>
    <p:sldId id="275" r:id="rId26"/>
    <p:sldId id="274" r:id="rId27"/>
    <p:sldId id="357" r:id="rId28"/>
    <p:sldId id="350" r:id="rId29"/>
    <p:sldId id="277" r:id="rId30"/>
    <p:sldId id="355" r:id="rId31"/>
    <p:sldId id="279" r:id="rId32"/>
    <p:sldId id="280" r:id="rId33"/>
    <p:sldId id="281" r:id="rId34"/>
    <p:sldId id="282" r:id="rId35"/>
    <p:sldId id="283" r:id="rId36"/>
    <p:sldId id="358" r:id="rId37"/>
    <p:sldId id="352" r:id="rId38"/>
    <p:sldId id="341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067610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schildpadden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schildklier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schreeuw</a:t>
                      </a:r>
                      <a:r>
                        <a:rPr lang="nl-NL" baseline="0" dirty="0"/>
                        <a:t> – wij schreeuwen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scheef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schapenhouderij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schouderblad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schuif – wij schuiven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schever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schelpdieren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schoonheid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schrik –</a:t>
                      </a:r>
                      <a:r>
                        <a:rPr lang="nl-NL" baseline="0" dirty="0"/>
                        <a:t> wij schrikken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scheefst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schubben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scheenbeen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schrijf –</a:t>
                      </a:r>
                      <a:r>
                        <a:rPr lang="nl-NL" baseline="0" dirty="0"/>
                        <a:t> wij schrijven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kaasschaaf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schutkleur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knieschijf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schaak – wij schaken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schuifkast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9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Schaarwoorden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“Hoor je een ‘</a:t>
            </a:r>
            <a:r>
              <a:rPr lang="nl-NL" sz="3200" dirty="0" err="1"/>
              <a:t>sch</a:t>
            </a:r>
            <a:r>
              <a:rPr lang="nl-NL" sz="3200" dirty="0"/>
              <a:t>’, dan schrijf je altijd ‘</a:t>
            </a:r>
            <a:r>
              <a:rPr lang="nl-NL" sz="3200" dirty="0" err="1"/>
              <a:t>sch.</a:t>
            </a:r>
            <a:r>
              <a:rPr lang="nl-NL" sz="3200" dirty="0"/>
              <a:t>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395" y="3395658"/>
            <a:ext cx="2769274" cy="276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schildpa</a:t>
            </a:r>
            <a:r>
              <a:rPr lang="nl-NL" sz="9600" b="1" dirty="0">
                <a:solidFill>
                  <a:srgbClr val="FF0000"/>
                </a:solidFill>
              </a:rPr>
              <a:t>dd</a:t>
            </a:r>
            <a:r>
              <a:rPr lang="nl-NL" sz="9600" b="1" dirty="0"/>
              <a:t>en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penhouderij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schelpdieren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schu</a:t>
            </a:r>
            <a:r>
              <a:rPr lang="nl-NL" sz="9600" b="1" dirty="0">
                <a:solidFill>
                  <a:srgbClr val="FF0000"/>
                </a:solidFill>
              </a:rPr>
              <a:t>bb</a:t>
            </a:r>
            <a:r>
              <a:rPr lang="nl-NL" sz="9600" b="1" dirty="0"/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schutkleur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62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9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Schaarwoorden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“Hoor je een ‘</a:t>
            </a:r>
            <a:r>
              <a:rPr lang="nl-NL" sz="3200" dirty="0" err="1"/>
              <a:t>sch</a:t>
            </a:r>
            <a:r>
              <a:rPr lang="nl-NL" sz="3200" dirty="0"/>
              <a:t>’, dan schrijf je altijd ‘</a:t>
            </a:r>
            <a:r>
              <a:rPr lang="nl-NL" sz="3200" dirty="0" err="1"/>
              <a:t>sch.</a:t>
            </a:r>
            <a:r>
              <a:rPr lang="nl-NL" sz="3200" dirty="0"/>
              <a:t>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395" y="3395658"/>
            <a:ext cx="2769274" cy="276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39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schildklier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schouderbla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schoonhei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scheenbeen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knieschijf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83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62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9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Schaarwoorden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“Hoor je een ‘</a:t>
            </a:r>
            <a:r>
              <a:rPr lang="nl-NL" sz="3200" dirty="0" err="1"/>
              <a:t>sch</a:t>
            </a:r>
            <a:r>
              <a:rPr lang="nl-NL" sz="3200" dirty="0"/>
              <a:t>’, dan schrijf je altijd ‘</a:t>
            </a:r>
            <a:r>
              <a:rPr lang="nl-NL" sz="3200" dirty="0" err="1"/>
              <a:t>sch.</a:t>
            </a:r>
            <a:r>
              <a:rPr lang="nl-NL" sz="3200" dirty="0"/>
              <a:t>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395" y="3395658"/>
            <a:ext cx="2769274" cy="276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39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schreeuw </a:t>
            </a:r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wij schreeuwen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schuif – wij schuiven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schrik – wij schri</a:t>
            </a:r>
            <a:r>
              <a:rPr lang="nl-NL" sz="9600" b="1" dirty="0">
                <a:solidFill>
                  <a:srgbClr val="FF0000"/>
                </a:solidFill>
              </a:rPr>
              <a:t>kk</a:t>
            </a:r>
            <a:r>
              <a:rPr lang="nl-NL" sz="9600" b="1" dirty="0"/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schrijf – wij schrijven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schaak – wij sch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ken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26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62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23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389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Schaarwoorden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“Hoor je een ‘</a:t>
            </a:r>
            <a:r>
              <a:rPr lang="nl-NL" sz="3200" dirty="0" err="1"/>
              <a:t>sch</a:t>
            </a:r>
            <a:r>
              <a:rPr lang="nl-NL" sz="3200" dirty="0"/>
              <a:t>’, dan schrijf je altijd ‘</a:t>
            </a:r>
            <a:r>
              <a:rPr lang="nl-NL" sz="3200" dirty="0" err="1"/>
              <a:t>sch.</a:t>
            </a:r>
            <a:r>
              <a:rPr lang="nl-NL" sz="3200" dirty="0"/>
              <a:t>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395" y="3395658"/>
            <a:ext cx="2769274" cy="276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391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scheef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ver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scheefst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kaasschaaf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schuifkast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45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62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schildpadden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schildklier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schreeuw</a:t>
                      </a:r>
                      <a:r>
                        <a:rPr lang="nl-NL" baseline="0" dirty="0"/>
                        <a:t> – wij schreeuwen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scheef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schapenhouderij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schouderblad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schuif – wij schuiven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schever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schelpdieren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schoonheid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schrik –</a:t>
                      </a:r>
                      <a:r>
                        <a:rPr lang="nl-NL" baseline="0" dirty="0"/>
                        <a:t> wij schrikken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scheefst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schubben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scheenbeen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schrijf –</a:t>
                      </a:r>
                      <a:r>
                        <a:rPr lang="nl-NL" baseline="0" dirty="0"/>
                        <a:t> wij schrijven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kaasschaaf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schutkleur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knieschijf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schaak – wij schaken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schuifkast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09409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256</Words>
  <Application>Microsoft Office PowerPoint</Application>
  <PresentationFormat>Breedbeeld</PresentationFormat>
  <Paragraphs>174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Schaarwoorden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77</cp:revision>
  <dcterms:created xsi:type="dcterms:W3CDTF">2015-07-16T09:32:42Z</dcterms:created>
  <dcterms:modified xsi:type="dcterms:W3CDTF">2022-07-29T07:23:57Z</dcterms:modified>
</cp:coreProperties>
</file>