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358" r:id="rId4"/>
    <p:sldId id="258" r:id="rId5"/>
    <p:sldId id="259" r:id="rId6"/>
    <p:sldId id="260" r:id="rId7"/>
    <p:sldId id="261" r:id="rId8"/>
    <p:sldId id="262" r:id="rId9"/>
    <p:sldId id="310" r:id="rId10"/>
    <p:sldId id="349" r:id="rId11"/>
    <p:sldId id="263" r:id="rId12"/>
    <p:sldId id="357" r:id="rId13"/>
    <p:sldId id="265" r:id="rId14"/>
    <p:sldId id="284" r:id="rId15"/>
    <p:sldId id="266" r:id="rId16"/>
    <p:sldId id="267" r:id="rId17"/>
    <p:sldId id="268" r:id="rId18"/>
    <p:sldId id="359" r:id="rId19"/>
    <p:sldId id="351" r:id="rId20"/>
    <p:sldId id="270" r:id="rId21"/>
    <p:sldId id="356" r:id="rId22"/>
    <p:sldId id="271" r:id="rId23"/>
    <p:sldId id="273" r:id="rId24"/>
    <p:sldId id="276" r:id="rId25"/>
    <p:sldId id="275" r:id="rId26"/>
    <p:sldId id="274" r:id="rId27"/>
    <p:sldId id="360" r:id="rId28"/>
    <p:sldId id="353" r:id="rId29"/>
    <p:sldId id="277" r:id="rId30"/>
    <p:sldId id="347" r:id="rId31"/>
    <p:sldId id="279" r:id="rId32"/>
    <p:sldId id="280" r:id="rId33"/>
    <p:sldId id="281" r:id="rId34"/>
    <p:sldId id="282" r:id="rId35"/>
    <p:sldId id="283" r:id="rId36"/>
    <p:sldId id="361" r:id="rId37"/>
    <p:sldId id="355" r:id="rId38"/>
    <p:sldId id="341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52A9A0CE-1374-CD4A-BBD5-E6C338E727B6}"/>
    <pc:docChg chg="addSld delSld">
      <pc:chgData name="Berge, Anniek ten (136962)" userId="e668d065-6349-4508-add4-53f71d8888d8" providerId="ADAL" clId="{52A9A0CE-1374-CD4A-BBD5-E6C338E727B6}" dt="2022-07-28T09:06:03.745" v="7" actId="2696"/>
      <pc:docMkLst>
        <pc:docMk/>
      </pc:docMkLst>
      <pc:sldChg chg="add">
        <pc:chgData name="Berge, Anniek ten (136962)" userId="e668d065-6349-4508-add4-53f71d8888d8" providerId="ADAL" clId="{52A9A0CE-1374-CD4A-BBD5-E6C338E727B6}" dt="2022-07-28T09:05:17.164" v="0" actId="22"/>
        <pc:sldMkLst>
          <pc:docMk/>
          <pc:sldMk cId="4176412789" sldId="310"/>
        </pc:sldMkLst>
      </pc:sldChg>
      <pc:sldChg chg="del">
        <pc:chgData name="Berge, Anniek ten (136962)" userId="e668d065-6349-4508-add4-53f71d8888d8" providerId="ADAL" clId="{52A9A0CE-1374-CD4A-BBD5-E6C338E727B6}" dt="2022-07-28T09:05:18.875" v="1" actId="2696"/>
        <pc:sldMkLst>
          <pc:docMk/>
          <pc:sldMk cId="3515146285" sldId="348"/>
        </pc:sldMkLst>
      </pc:sldChg>
      <pc:sldChg chg="del">
        <pc:chgData name="Berge, Anniek ten (136962)" userId="e668d065-6349-4508-add4-53f71d8888d8" providerId="ADAL" clId="{52A9A0CE-1374-CD4A-BBD5-E6C338E727B6}" dt="2022-07-28T09:05:28.313" v="3" actId="2696"/>
        <pc:sldMkLst>
          <pc:docMk/>
          <pc:sldMk cId="3515146285" sldId="350"/>
        </pc:sldMkLst>
      </pc:sldChg>
      <pc:sldChg chg="del">
        <pc:chgData name="Berge, Anniek ten (136962)" userId="e668d065-6349-4508-add4-53f71d8888d8" providerId="ADAL" clId="{52A9A0CE-1374-CD4A-BBD5-E6C338E727B6}" dt="2022-07-28T09:05:48.198" v="5" actId="2696"/>
        <pc:sldMkLst>
          <pc:docMk/>
          <pc:sldMk cId="3515146285" sldId="352"/>
        </pc:sldMkLst>
      </pc:sldChg>
      <pc:sldChg chg="del">
        <pc:chgData name="Berge, Anniek ten (136962)" userId="e668d065-6349-4508-add4-53f71d8888d8" providerId="ADAL" clId="{52A9A0CE-1374-CD4A-BBD5-E6C338E727B6}" dt="2022-07-28T09:06:03.745" v="7" actId="2696"/>
        <pc:sldMkLst>
          <pc:docMk/>
          <pc:sldMk cId="3515146285" sldId="354"/>
        </pc:sldMkLst>
      </pc:sldChg>
      <pc:sldChg chg="add">
        <pc:chgData name="Berge, Anniek ten (136962)" userId="e668d065-6349-4508-add4-53f71d8888d8" providerId="ADAL" clId="{52A9A0CE-1374-CD4A-BBD5-E6C338E727B6}" dt="2022-07-28T09:05:26.577" v="2" actId="22"/>
        <pc:sldMkLst>
          <pc:docMk/>
          <pc:sldMk cId="1291351608" sldId="359"/>
        </pc:sldMkLst>
      </pc:sldChg>
      <pc:sldChg chg="add">
        <pc:chgData name="Berge, Anniek ten (136962)" userId="e668d065-6349-4508-add4-53f71d8888d8" providerId="ADAL" clId="{52A9A0CE-1374-CD4A-BBD5-E6C338E727B6}" dt="2022-07-28T09:05:46.435" v="4" actId="22"/>
        <pc:sldMkLst>
          <pc:docMk/>
          <pc:sldMk cId="4165955669" sldId="360"/>
        </pc:sldMkLst>
      </pc:sldChg>
      <pc:sldChg chg="add">
        <pc:chgData name="Berge, Anniek ten (136962)" userId="e668d065-6349-4508-add4-53f71d8888d8" providerId="ADAL" clId="{52A9A0CE-1374-CD4A-BBD5-E6C338E727B6}" dt="2022-07-28T09:06:01.019" v="6" actId="22"/>
        <pc:sldMkLst>
          <pc:docMk/>
          <pc:sldMk cId="1561469800" sldId="36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24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485314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het wonder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sleutel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wens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 de </a:t>
                      </a:r>
                      <a:r>
                        <a:rPr lang="en-US" sz="1800" dirty="0" err="1"/>
                        <a:t>dwergen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ruiter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kapsel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dans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taarten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harder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oksel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start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kaarten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gordijn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stempel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kaart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vormen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kantoor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vogel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test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paarden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426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Hoormannetje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36829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Je </a:t>
            </a:r>
            <a:r>
              <a:rPr lang="en-US" sz="3200" dirty="0" err="1"/>
              <a:t>schrijft</a:t>
            </a:r>
            <a:r>
              <a:rPr lang="en-US" sz="3200" dirty="0"/>
              <a:t> het </a:t>
            </a:r>
            <a:r>
              <a:rPr lang="en-US" sz="3200" dirty="0" err="1"/>
              <a:t>woord</a:t>
            </a:r>
            <a:r>
              <a:rPr lang="en-US" sz="3200" dirty="0"/>
              <a:t> </a:t>
            </a:r>
            <a:r>
              <a:rPr lang="en-US" sz="3200" dirty="0" err="1"/>
              <a:t>zoals</a:t>
            </a:r>
            <a:r>
              <a:rPr lang="en-US" sz="3200" dirty="0"/>
              <a:t> je het </a:t>
            </a:r>
            <a:r>
              <a:rPr lang="en-US" sz="3200" dirty="0" err="1"/>
              <a:t>hoort</a:t>
            </a:r>
            <a:endParaRPr lang="en-US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778" y="3210354"/>
            <a:ext cx="3256507" cy="325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508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wonder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ruiter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harder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het gord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>
                <a:solidFill>
                  <a:srgbClr val="000000"/>
                </a:solidFill>
              </a:rPr>
              <a:t>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kantoor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112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24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426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Hoormannetje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36829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Je </a:t>
            </a:r>
            <a:r>
              <a:rPr lang="en-US" sz="3200" dirty="0" err="1"/>
              <a:t>schrijft</a:t>
            </a:r>
            <a:r>
              <a:rPr lang="en-US" sz="3200" dirty="0"/>
              <a:t> het </a:t>
            </a:r>
            <a:r>
              <a:rPr lang="en-US" sz="3200" dirty="0" err="1"/>
              <a:t>woord</a:t>
            </a:r>
            <a:r>
              <a:rPr lang="en-US" sz="3200" dirty="0"/>
              <a:t> </a:t>
            </a:r>
            <a:r>
              <a:rPr lang="en-US" sz="3200" dirty="0" err="1"/>
              <a:t>zoals</a:t>
            </a:r>
            <a:r>
              <a:rPr lang="en-US" sz="3200" dirty="0"/>
              <a:t> je het </a:t>
            </a:r>
            <a:r>
              <a:rPr lang="en-US" sz="3200" dirty="0" err="1"/>
              <a:t>hoort</a:t>
            </a:r>
            <a:endParaRPr lang="en-US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778" y="3210354"/>
            <a:ext cx="3256507" cy="325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508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sl</a:t>
            </a:r>
            <a:r>
              <a:rPr lang="nl-NL" sz="9600" b="1" dirty="0">
                <a:solidFill>
                  <a:srgbClr val="FF0000"/>
                </a:solidFill>
              </a:rPr>
              <a:t>eu</a:t>
            </a:r>
            <a:r>
              <a:rPr lang="nl-NL" sz="9600" b="1" dirty="0"/>
              <a:t>tel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kapsel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oksel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stempel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vogel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351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112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24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426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Hoormannetje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36829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Je </a:t>
            </a:r>
            <a:r>
              <a:rPr lang="en-US" sz="3200" dirty="0" err="1"/>
              <a:t>schrijft</a:t>
            </a:r>
            <a:r>
              <a:rPr lang="en-US" sz="3200" dirty="0"/>
              <a:t> het </a:t>
            </a:r>
            <a:r>
              <a:rPr lang="en-US" sz="3200" dirty="0" err="1"/>
              <a:t>woord</a:t>
            </a:r>
            <a:r>
              <a:rPr lang="en-US" sz="3200" dirty="0"/>
              <a:t> </a:t>
            </a:r>
            <a:r>
              <a:rPr lang="en-US" sz="3200" dirty="0" err="1"/>
              <a:t>zoals</a:t>
            </a:r>
            <a:r>
              <a:rPr lang="en-US" sz="3200" dirty="0"/>
              <a:t> je het </a:t>
            </a:r>
            <a:r>
              <a:rPr lang="en-US" sz="3200" dirty="0" err="1"/>
              <a:t>hoort</a:t>
            </a:r>
            <a:endParaRPr lang="en-US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778" y="3210354"/>
            <a:ext cx="3256507" cy="325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5082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wens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dans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start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kaart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000" b="1" dirty="0"/>
              <a:t>ik test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9556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1124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24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426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Hoormannetje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36829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Je </a:t>
            </a:r>
            <a:r>
              <a:rPr lang="en-US" sz="3200" dirty="0" err="1"/>
              <a:t>schrijft</a:t>
            </a:r>
            <a:r>
              <a:rPr lang="en-US" sz="3200" dirty="0"/>
              <a:t> het </a:t>
            </a:r>
            <a:r>
              <a:rPr lang="en-US" sz="3200" dirty="0" err="1"/>
              <a:t>woord</a:t>
            </a:r>
            <a:r>
              <a:rPr lang="en-US" sz="3200" dirty="0"/>
              <a:t> </a:t>
            </a:r>
            <a:r>
              <a:rPr lang="en-US" sz="3200" dirty="0" err="1"/>
              <a:t>zoals</a:t>
            </a:r>
            <a:r>
              <a:rPr lang="en-US" sz="3200" dirty="0"/>
              <a:t> je het </a:t>
            </a:r>
            <a:r>
              <a:rPr lang="en-US" sz="3200" dirty="0" err="1"/>
              <a:t>hoort</a:t>
            </a:r>
            <a:endParaRPr lang="en-US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778" y="3210354"/>
            <a:ext cx="3256507" cy="325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5757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dwergen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taarten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kaarten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>
                <a:solidFill>
                  <a:srgbClr val="FF0000"/>
                </a:solidFill>
              </a:rPr>
              <a:t>v</a:t>
            </a:r>
            <a:r>
              <a:rPr lang="en-US" sz="9600" b="1" dirty="0" err="1"/>
              <a:t>ormen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paarden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4698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1124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het wonder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sleutel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wens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 de </a:t>
                      </a:r>
                      <a:r>
                        <a:rPr lang="en-US" sz="1800" dirty="0" err="1"/>
                        <a:t>dwergen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ruiter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kapsel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dans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taarten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harder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oksel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start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kaarten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gordijn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stempel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kaart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vormen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kantoor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vogel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test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paarden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220939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195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Hoormannetje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Hoormannetje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Hoormannetje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Hoormannetje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65</cp:revision>
  <dcterms:created xsi:type="dcterms:W3CDTF">2015-07-16T09:32:42Z</dcterms:created>
  <dcterms:modified xsi:type="dcterms:W3CDTF">2022-07-28T09:06:09Z</dcterms:modified>
</cp:coreProperties>
</file>