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60" r:id="rId6"/>
    <p:sldId id="261" r:id="rId7"/>
    <p:sldId id="262" r:id="rId8"/>
    <p:sldId id="259" r:id="rId9"/>
    <p:sldId id="319" r:id="rId10"/>
    <p:sldId id="373" r:id="rId11"/>
    <p:sldId id="263" r:id="rId12"/>
    <p:sldId id="369" r:id="rId13"/>
    <p:sldId id="266" r:id="rId14"/>
    <p:sldId id="268" r:id="rId15"/>
    <p:sldId id="267" r:id="rId16"/>
    <p:sldId id="284" r:id="rId17"/>
    <p:sldId id="265" r:id="rId18"/>
    <p:sldId id="380" r:id="rId19"/>
    <p:sldId id="375" r:id="rId20"/>
    <p:sldId id="270" r:id="rId21"/>
    <p:sldId id="370" r:id="rId22"/>
    <p:sldId id="271" r:id="rId23"/>
    <p:sldId id="273" r:id="rId24"/>
    <p:sldId id="276" r:id="rId25"/>
    <p:sldId id="275" r:id="rId26"/>
    <p:sldId id="274" r:id="rId27"/>
    <p:sldId id="381" r:id="rId28"/>
    <p:sldId id="377" r:id="rId29"/>
    <p:sldId id="277" r:id="rId30"/>
    <p:sldId id="371" r:id="rId31"/>
    <p:sldId id="279" r:id="rId32"/>
    <p:sldId id="280" r:id="rId33"/>
    <p:sldId id="281" r:id="rId34"/>
    <p:sldId id="282" r:id="rId35"/>
    <p:sldId id="283" r:id="rId36"/>
    <p:sldId id="382" r:id="rId37"/>
    <p:sldId id="379" r:id="rId38"/>
    <p:sldId id="368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61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D8BFF287-9A54-0C4C-94FC-12AF9037AC55}"/>
    <pc:docChg chg="addSld delSld">
      <pc:chgData name="Berge, Anniek ten (136962)" userId="e668d065-6349-4508-add4-53f71d8888d8" providerId="ADAL" clId="{D8BFF287-9A54-0C4C-94FC-12AF9037AC55}" dt="2022-07-30T12:58:10.372" v="7" actId="2696"/>
      <pc:docMkLst>
        <pc:docMk/>
      </pc:docMkLst>
      <pc:sldChg chg="add">
        <pc:chgData name="Berge, Anniek ten (136962)" userId="e668d065-6349-4508-add4-53f71d8888d8" providerId="ADAL" clId="{D8BFF287-9A54-0C4C-94FC-12AF9037AC55}" dt="2022-07-30T12:57:21.131" v="0" actId="22"/>
        <pc:sldMkLst>
          <pc:docMk/>
          <pc:sldMk cId="3755801898" sldId="319"/>
        </pc:sldMkLst>
      </pc:sldChg>
      <pc:sldChg chg="del">
        <pc:chgData name="Berge, Anniek ten (136962)" userId="e668d065-6349-4508-add4-53f71d8888d8" providerId="ADAL" clId="{D8BFF287-9A54-0C4C-94FC-12AF9037AC55}" dt="2022-07-30T12:57:22.592" v="1" actId="2696"/>
        <pc:sldMkLst>
          <pc:docMk/>
          <pc:sldMk cId="2553244988" sldId="372"/>
        </pc:sldMkLst>
      </pc:sldChg>
      <pc:sldChg chg="del">
        <pc:chgData name="Berge, Anniek ten (136962)" userId="e668d065-6349-4508-add4-53f71d8888d8" providerId="ADAL" clId="{D8BFF287-9A54-0C4C-94FC-12AF9037AC55}" dt="2022-07-30T12:57:38.674" v="3" actId="2696"/>
        <pc:sldMkLst>
          <pc:docMk/>
          <pc:sldMk cId="2553244988" sldId="374"/>
        </pc:sldMkLst>
      </pc:sldChg>
      <pc:sldChg chg="del">
        <pc:chgData name="Berge, Anniek ten (136962)" userId="e668d065-6349-4508-add4-53f71d8888d8" providerId="ADAL" clId="{D8BFF287-9A54-0C4C-94FC-12AF9037AC55}" dt="2022-07-30T12:57:50.699" v="5" actId="2696"/>
        <pc:sldMkLst>
          <pc:docMk/>
          <pc:sldMk cId="2553244988" sldId="376"/>
        </pc:sldMkLst>
      </pc:sldChg>
      <pc:sldChg chg="del">
        <pc:chgData name="Berge, Anniek ten (136962)" userId="e668d065-6349-4508-add4-53f71d8888d8" providerId="ADAL" clId="{D8BFF287-9A54-0C4C-94FC-12AF9037AC55}" dt="2022-07-30T12:58:10.372" v="7" actId="2696"/>
        <pc:sldMkLst>
          <pc:docMk/>
          <pc:sldMk cId="2553244988" sldId="378"/>
        </pc:sldMkLst>
      </pc:sldChg>
      <pc:sldChg chg="add">
        <pc:chgData name="Berge, Anniek ten (136962)" userId="e668d065-6349-4508-add4-53f71d8888d8" providerId="ADAL" clId="{D8BFF287-9A54-0C4C-94FC-12AF9037AC55}" dt="2022-07-30T12:57:37.035" v="2" actId="22"/>
        <pc:sldMkLst>
          <pc:docMk/>
          <pc:sldMk cId="801410263" sldId="380"/>
        </pc:sldMkLst>
      </pc:sldChg>
      <pc:sldChg chg="add">
        <pc:chgData name="Berge, Anniek ten (136962)" userId="e668d065-6349-4508-add4-53f71d8888d8" providerId="ADAL" clId="{D8BFF287-9A54-0C4C-94FC-12AF9037AC55}" dt="2022-07-30T12:57:48.991" v="4" actId="22"/>
        <pc:sldMkLst>
          <pc:docMk/>
          <pc:sldMk cId="218855868" sldId="381"/>
        </pc:sldMkLst>
      </pc:sldChg>
      <pc:sldChg chg="add">
        <pc:chgData name="Berge, Anniek ten (136962)" userId="e668d065-6349-4508-add4-53f71d8888d8" providerId="ADAL" clId="{D8BFF287-9A54-0C4C-94FC-12AF9037AC55}" dt="2022-07-30T12:58:07.548" v="6" actId="22"/>
        <pc:sldMkLst>
          <pc:docMk/>
          <pc:sldMk cId="70188422" sldId="38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24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80853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dikke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koffie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bak – wij bakken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 err="1"/>
                        <a:t>elleboog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dunne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pakket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klap – wij klappen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binnentuin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smalle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rapport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bel – wij bellen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boodschappen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bolle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brommer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pak –</a:t>
                      </a:r>
                      <a:r>
                        <a:rPr lang="nl-NL" sz="1800" baseline="0" dirty="0"/>
                        <a:t> wij pakken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getallenreeks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vette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druk</a:t>
                      </a:r>
                      <a:r>
                        <a:rPr lang="nl-NL" sz="1800" baseline="0" dirty="0"/>
                        <a:t> – wij drukken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leeuwentemmer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47545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Dubbelzetter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korte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, het is </a:t>
            </a:r>
            <a:r>
              <a:rPr lang="en-US" sz="3200" dirty="0" err="1"/>
              <a:t>raar</a:t>
            </a:r>
            <a:r>
              <a:rPr lang="en-US" sz="3200" dirty="0"/>
              <a:t> maar </a:t>
            </a:r>
            <a:r>
              <a:rPr lang="en-US" sz="3200" dirty="0" err="1"/>
              <a:t>waar</a:t>
            </a:r>
            <a:r>
              <a:rPr lang="en-US" sz="3200" dirty="0"/>
              <a:t>, </a:t>
            </a:r>
            <a:r>
              <a:rPr lang="en-US" sz="3200" dirty="0" err="1"/>
              <a:t>zet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</a:t>
            </a:r>
            <a:r>
              <a:rPr lang="en-US" sz="3200" dirty="0" err="1"/>
              <a:t>dezelfde</a:t>
            </a:r>
            <a:r>
              <a:rPr lang="en-US" sz="3200" dirty="0"/>
              <a:t> </a:t>
            </a:r>
            <a:r>
              <a:rPr lang="en-US" sz="3200" dirty="0" err="1"/>
              <a:t>medeklinkers</a:t>
            </a:r>
            <a:r>
              <a:rPr lang="en-US" sz="3200" dirty="0"/>
              <a:t> </a:t>
            </a:r>
            <a:r>
              <a:rPr lang="en-US" sz="3200" dirty="0" err="1"/>
              <a:t>naast</a:t>
            </a:r>
            <a:r>
              <a:rPr lang="en-US" sz="3200" dirty="0"/>
              <a:t> </a:t>
            </a:r>
            <a:r>
              <a:rPr lang="en-US" sz="3200" dirty="0" err="1"/>
              <a:t>elkaar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27" y="3221676"/>
            <a:ext cx="3017609" cy="301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dikke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dunne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smalle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bolle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vette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7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24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850232" y="1047545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Dubbelzetter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8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korte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, het is </a:t>
            </a:r>
            <a:r>
              <a:rPr lang="en-US" sz="3200" dirty="0" err="1"/>
              <a:t>raar</a:t>
            </a:r>
            <a:r>
              <a:rPr lang="en-US" sz="3200" dirty="0"/>
              <a:t> maar </a:t>
            </a:r>
            <a:r>
              <a:rPr lang="en-US" sz="3200" dirty="0" err="1"/>
              <a:t>waar</a:t>
            </a:r>
            <a:r>
              <a:rPr lang="en-US" sz="3200" dirty="0"/>
              <a:t>, </a:t>
            </a:r>
            <a:r>
              <a:rPr lang="en-US" sz="3200" dirty="0" err="1"/>
              <a:t>zet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</a:t>
            </a:r>
            <a:r>
              <a:rPr lang="en-US" sz="3200" dirty="0" err="1"/>
              <a:t>dezelfde</a:t>
            </a:r>
            <a:r>
              <a:rPr lang="en-US" sz="3200" dirty="0"/>
              <a:t> </a:t>
            </a:r>
            <a:r>
              <a:rPr lang="en-US" sz="3200" dirty="0" err="1"/>
              <a:t>medeklinkers</a:t>
            </a:r>
            <a:r>
              <a:rPr lang="en-US" sz="3200" dirty="0"/>
              <a:t> </a:t>
            </a:r>
            <a:r>
              <a:rPr lang="en-US" sz="3200" dirty="0" err="1"/>
              <a:t>naast</a:t>
            </a:r>
            <a:r>
              <a:rPr lang="en-US" sz="3200" dirty="0"/>
              <a:t> </a:t>
            </a:r>
            <a:r>
              <a:rPr lang="en-US" sz="3200" dirty="0" err="1"/>
              <a:t>elkaar</a:t>
            </a:r>
            <a:r>
              <a:rPr lang="en-US" sz="3200" dirty="0"/>
              <a:t>.”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27" y="3221676"/>
            <a:ext cx="3017609" cy="301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590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koffie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pakket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rapport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brommer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ballon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410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74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24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850232" y="1047545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Dubbelzetter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8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korte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, het is </a:t>
            </a:r>
            <a:r>
              <a:rPr lang="en-US" sz="3200" dirty="0" err="1"/>
              <a:t>raar</a:t>
            </a:r>
            <a:r>
              <a:rPr lang="en-US" sz="3200" dirty="0"/>
              <a:t> maar </a:t>
            </a:r>
            <a:r>
              <a:rPr lang="en-US" sz="3200" dirty="0" err="1"/>
              <a:t>waar</a:t>
            </a:r>
            <a:r>
              <a:rPr lang="en-US" sz="3200" dirty="0"/>
              <a:t>, </a:t>
            </a:r>
            <a:r>
              <a:rPr lang="en-US" sz="3200" dirty="0" err="1"/>
              <a:t>zet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</a:t>
            </a:r>
            <a:r>
              <a:rPr lang="en-US" sz="3200" dirty="0" err="1"/>
              <a:t>dezelfde</a:t>
            </a:r>
            <a:r>
              <a:rPr lang="en-US" sz="3200" dirty="0"/>
              <a:t> </a:t>
            </a:r>
            <a:r>
              <a:rPr lang="en-US" sz="3200" dirty="0" err="1"/>
              <a:t>medeklinkers</a:t>
            </a:r>
            <a:r>
              <a:rPr lang="en-US" sz="3200" dirty="0"/>
              <a:t> </a:t>
            </a:r>
            <a:r>
              <a:rPr lang="en-US" sz="3200" dirty="0" err="1"/>
              <a:t>naast</a:t>
            </a:r>
            <a:r>
              <a:rPr lang="en-US" sz="3200" dirty="0"/>
              <a:t> </a:t>
            </a:r>
            <a:r>
              <a:rPr lang="en-US" sz="3200" dirty="0" err="1"/>
              <a:t>elkaar</a:t>
            </a:r>
            <a:r>
              <a:rPr lang="en-US" sz="3200" dirty="0"/>
              <a:t>.”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27" y="3221676"/>
            <a:ext cx="3017609" cy="301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434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bak – wij bakken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klap – wij klappen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bel – wij bellen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pak – wij pakken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druk – wij drukken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58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74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24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850232" y="1047545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Dubbelzetter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8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“Na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korte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, het is </a:t>
            </a:r>
            <a:r>
              <a:rPr lang="en-US" sz="3200" dirty="0" err="1"/>
              <a:t>raar</a:t>
            </a:r>
            <a:r>
              <a:rPr lang="en-US" sz="3200" dirty="0"/>
              <a:t> maar </a:t>
            </a:r>
            <a:r>
              <a:rPr lang="en-US" sz="3200" dirty="0" err="1"/>
              <a:t>waar</a:t>
            </a:r>
            <a:r>
              <a:rPr lang="en-US" sz="3200" dirty="0"/>
              <a:t>, </a:t>
            </a:r>
            <a:r>
              <a:rPr lang="en-US" sz="3200" dirty="0" err="1"/>
              <a:t>zet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twee </a:t>
            </a:r>
            <a:r>
              <a:rPr lang="en-US" sz="3200" dirty="0" err="1"/>
              <a:t>dezelfde</a:t>
            </a:r>
            <a:r>
              <a:rPr lang="en-US" sz="3200" dirty="0"/>
              <a:t> </a:t>
            </a:r>
            <a:r>
              <a:rPr lang="en-US" sz="3200" dirty="0" err="1"/>
              <a:t>medeklinkers</a:t>
            </a:r>
            <a:r>
              <a:rPr lang="en-US" sz="3200" dirty="0"/>
              <a:t> </a:t>
            </a:r>
            <a:r>
              <a:rPr lang="en-US" sz="3200" dirty="0" err="1"/>
              <a:t>naast</a:t>
            </a:r>
            <a:r>
              <a:rPr lang="en-US" sz="3200" dirty="0"/>
              <a:t> </a:t>
            </a:r>
            <a:r>
              <a:rPr lang="en-US" sz="3200" dirty="0" err="1"/>
              <a:t>elkaar</a:t>
            </a:r>
            <a:r>
              <a:rPr lang="en-US" sz="3200" dirty="0"/>
              <a:t>.”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27" y="3221676"/>
            <a:ext cx="3017609" cy="301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402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err="1"/>
              <a:t>elleboog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binnentuin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bood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appen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getallenreeks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</a:t>
            </a:r>
            <a:r>
              <a:rPr lang="nl-NL" sz="9600" b="1" dirty="0">
                <a:solidFill>
                  <a:srgbClr val="FF0000"/>
                </a:solidFill>
              </a:rPr>
              <a:t>eeuw</a:t>
            </a:r>
            <a:r>
              <a:rPr lang="nl-NL" sz="9600" b="1" dirty="0"/>
              <a:t>entemmer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884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74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266090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/>
                        <a:t>dikke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koffie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bak – wij bakken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 err="1"/>
                        <a:t>elleboog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dunne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pakket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klap – wij klappen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binnentuin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smalle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rapport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bel – wij bellen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boodschappen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bolle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brommer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pak –</a:t>
                      </a:r>
                      <a:r>
                        <a:rPr lang="nl-NL" sz="1800" baseline="0" dirty="0"/>
                        <a:t> wij pakken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getallenreeks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vette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druk</a:t>
                      </a:r>
                      <a:r>
                        <a:rPr lang="nl-NL" sz="1800" baseline="0" dirty="0"/>
                        <a:t> – wij drukken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leeuwentemmer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143665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244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Dubbelzetter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Dubbelzetter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Dubbelzetter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Dubbelzetter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83</cp:revision>
  <dcterms:created xsi:type="dcterms:W3CDTF">2015-07-16T09:32:42Z</dcterms:created>
  <dcterms:modified xsi:type="dcterms:W3CDTF">2022-07-30T12:58:17Z</dcterms:modified>
</cp:coreProperties>
</file>