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53" r:id="rId11"/>
    <p:sldId id="263" r:id="rId12"/>
    <p:sldId id="360" r:id="rId13"/>
    <p:sldId id="265" r:id="rId14"/>
    <p:sldId id="284" r:id="rId15"/>
    <p:sldId id="266" r:id="rId16"/>
    <p:sldId id="267" r:id="rId17"/>
    <p:sldId id="268" r:id="rId18"/>
    <p:sldId id="363" r:id="rId19"/>
    <p:sldId id="355" r:id="rId20"/>
    <p:sldId id="270" r:id="rId21"/>
    <p:sldId id="361" r:id="rId22"/>
    <p:sldId id="271" r:id="rId23"/>
    <p:sldId id="273" r:id="rId24"/>
    <p:sldId id="276" r:id="rId25"/>
    <p:sldId id="275" r:id="rId26"/>
    <p:sldId id="274" r:id="rId27"/>
    <p:sldId id="364" r:id="rId28"/>
    <p:sldId id="357" r:id="rId29"/>
    <p:sldId id="277" r:id="rId30"/>
    <p:sldId id="362" r:id="rId31"/>
    <p:sldId id="279" r:id="rId32"/>
    <p:sldId id="280" r:id="rId33"/>
    <p:sldId id="281" r:id="rId34"/>
    <p:sldId id="282" r:id="rId35"/>
    <p:sldId id="283" r:id="rId36"/>
    <p:sldId id="365" r:id="rId37"/>
    <p:sldId id="359" r:id="rId38"/>
    <p:sldId id="34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7E03D2FA-1189-E848-84B0-00267B02C047}"/>
    <pc:docChg chg="addSld delSld">
      <pc:chgData name="Berge, Anniek ten (136962)" userId="e668d065-6349-4508-add4-53f71d8888d8" providerId="ADAL" clId="{7E03D2FA-1189-E848-84B0-00267B02C047}" dt="2022-07-28T09:07:45.905" v="7" actId="2696"/>
      <pc:docMkLst>
        <pc:docMk/>
      </pc:docMkLst>
      <pc:sldChg chg="add">
        <pc:chgData name="Berge, Anniek ten (136962)" userId="e668d065-6349-4508-add4-53f71d8888d8" providerId="ADAL" clId="{7E03D2FA-1189-E848-84B0-00267B02C047}" dt="2022-07-28T09:06:56.177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7E03D2FA-1189-E848-84B0-00267B02C047}" dt="2022-07-28T09:06:58.036" v="1" actId="2696"/>
        <pc:sldMkLst>
          <pc:docMk/>
          <pc:sldMk cId="3466187435" sldId="352"/>
        </pc:sldMkLst>
      </pc:sldChg>
      <pc:sldChg chg="del">
        <pc:chgData name="Berge, Anniek ten (136962)" userId="e668d065-6349-4508-add4-53f71d8888d8" providerId="ADAL" clId="{7E03D2FA-1189-E848-84B0-00267B02C047}" dt="2022-07-28T09:07:12.382" v="3" actId="2696"/>
        <pc:sldMkLst>
          <pc:docMk/>
          <pc:sldMk cId="3466187435" sldId="354"/>
        </pc:sldMkLst>
      </pc:sldChg>
      <pc:sldChg chg="del">
        <pc:chgData name="Berge, Anniek ten (136962)" userId="e668d065-6349-4508-add4-53f71d8888d8" providerId="ADAL" clId="{7E03D2FA-1189-E848-84B0-00267B02C047}" dt="2022-07-28T09:07:31.493" v="5" actId="2696"/>
        <pc:sldMkLst>
          <pc:docMk/>
          <pc:sldMk cId="3466187435" sldId="356"/>
        </pc:sldMkLst>
      </pc:sldChg>
      <pc:sldChg chg="del">
        <pc:chgData name="Berge, Anniek ten (136962)" userId="e668d065-6349-4508-add4-53f71d8888d8" providerId="ADAL" clId="{7E03D2FA-1189-E848-84B0-00267B02C047}" dt="2022-07-28T09:07:45.905" v="7" actId="2696"/>
        <pc:sldMkLst>
          <pc:docMk/>
          <pc:sldMk cId="3466187435" sldId="358"/>
        </pc:sldMkLst>
      </pc:sldChg>
      <pc:sldChg chg="add">
        <pc:chgData name="Berge, Anniek ten (136962)" userId="e668d065-6349-4508-add4-53f71d8888d8" providerId="ADAL" clId="{7E03D2FA-1189-E848-84B0-00267B02C047}" dt="2022-07-28T09:07:09.265" v="2" actId="22"/>
        <pc:sldMkLst>
          <pc:docMk/>
          <pc:sldMk cId="3233295437" sldId="363"/>
        </pc:sldMkLst>
      </pc:sldChg>
      <pc:sldChg chg="add">
        <pc:chgData name="Berge, Anniek ten (136962)" userId="e668d065-6349-4508-add4-53f71d8888d8" providerId="ADAL" clId="{7E03D2FA-1189-E848-84B0-00267B02C047}" dt="2022-07-28T09:07:28.477" v="4" actId="22"/>
        <pc:sldMkLst>
          <pc:docMk/>
          <pc:sldMk cId="2447981069" sldId="364"/>
        </pc:sldMkLst>
      </pc:sldChg>
      <pc:sldChg chg="add">
        <pc:chgData name="Berge, Anniek ten (136962)" userId="e668d065-6349-4508-add4-53f71d8888d8" providerId="ADAL" clId="{7E03D2FA-1189-E848-84B0-00267B02C047}" dt="2022-07-28T09:07:44.414" v="6" actId="22"/>
        <pc:sldMkLst>
          <pc:docMk/>
          <pc:sldMk cId="1541479481" sldId="3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54147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dankbaar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dierenwinkel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schenk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strijkplank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wenkbrauw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stinkdier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klink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duikplank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winkel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inktvis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pronk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snijplank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gebonk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sprinkhaan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bonk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ligbank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wankel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plankton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wenk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mistbank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Bankwoorden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Ank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Frank </a:t>
            </a:r>
            <a:r>
              <a:rPr lang="en-US" sz="3200" dirty="0" err="1"/>
              <a:t>zitten</a:t>
            </a:r>
            <a:r>
              <a:rPr lang="en-US" sz="3200" dirty="0"/>
              <a:t> </a:t>
            </a:r>
            <a:r>
              <a:rPr lang="en-US" sz="3200" dirty="0" err="1"/>
              <a:t>samen</a:t>
            </a:r>
            <a:r>
              <a:rPr lang="en-US" sz="3200" dirty="0"/>
              <a:t> op de bank.</a:t>
            </a:r>
          </a:p>
          <a:p>
            <a:pPr marL="0" indent="0" algn="ctr">
              <a:buNone/>
            </a:pPr>
            <a:r>
              <a:rPr lang="en-US" sz="3200" dirty="0"/>
              <a:t>De ‘g’ mag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tussen</a:t>
            </a:r>
            <a:r>
              <a:rPr lang="en-US" sz="3200" dirty="0"/>
              <a:t>, want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kunnen</a:t>
            </a:r>
            <a:r>
              <a:rPr lang="en-US" sz="3200" dirty="0"/>
              <a:t> </a:t>
            </a:r>
            <a:r>
              <a:rPr lang="en-US" sz="3200" dirty="0" err="1"/>
              <a:t>ze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kussen</a:t>
            </a:r>
            <a:r>
              <a:rPr lang="en-US" sz="3200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73" y="3556344"/>
            <a:ext cx="2910517" cy="291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dankbaar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wenkbr</a:t>
            </a:r>
            <a:r>
              <a:rPr lang="nl-NL" sz="9600" b="1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w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winkel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gebonk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wankel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2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Bankwoorden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Ank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Frank </a:t>
            </a:r>
            <a:r>
              <a:rPr lang="en-US" sz="3200" dirty="0" err="1"/>
              <a:t>zitten</a:t>
            </a:r>
            <a:r>
              <a:rPr lang="en-US" sz="3200" dirty="0"/>
              <a:t> </a:t>
            </a:r>
            <a:r>
              <a:rPr lang="en-US" sz="3200" dirty="0" err="1"/>
              <a:t>samen</a:t>
            </a:r>
            <a:r>
              <a:rPr lang="en-US" sz="3200" dirty="0"/>
              <a:t> op de bank.</a:t>
            </a:r>
          </a:p>
          <a:p>
            <a:pPr marL="0" indent="0" algn="ctr">
              <a:buNone/>
            </a:pPr>
            <a:r>
              <a:rPr lang="en-US" sz="3200" dirty="0"/>
              <a:t>De ‘g’ mag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tussen</a:t>
            </a:r>
            <a:r>
              <a:rPr lang="en-US" sz="3200" dirty="0"/>
              <a:t>, want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kunnen</a:t>
            </a:r>
            <a:r>
              <a:rPr lang="en-US" sz="3200" dirty="0"/>
              <a:t> </a:t>
            </a:r>
            <a:r>
              <a:rPr lang="en-US" sz="3200" dirty="0" err="1"/>
              <a:t>ze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kussen</a:t>
            </a:r>
            <a:r>
              <a:rPr lang="en-US" sz="3200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73" y="3556344"/>
            <a:ext cx="2910517" cy="291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02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dierenwinkel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stinkdier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inktvis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sprinkhaan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plankton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95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2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Bankwoorden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Ank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Frank </a:t>
            </a:r>
            <a:r>
              <a:rPr lang="en-US" sz="3200" dirty="0" err="1"/>
              <a:t>zitten</a:t>
            </a:r>
            <a:r>
              <a:rPr lang="en-US" sz="3200" dirty="0"/>
              <a:t> </a:t>
            </a:r>
            <a:r>
              <a:rPr lang="en-US" sz="3200" dirty="0" err="1"/>
              <a:t>samen</a:t>
            </a:r>
            <a:r>
              <a:rPr lang="en-US" sz="3200" dirty="0"/>
              <a:t> op de bank.</a:t>
            </a:r>
          </a:p>
          <a:p>
            <a:pPr marL="0" indent="0" algn="ctr">
              <a:buNone/>
            </a:pPr>
            <a:r>
              <a:rPr lang="en-US" sz="3200" dirty="0"/>
              <a:t>De ‘g’ mag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tussen</a:t>
            </a:r>
            <a:r>
              <a:rPr lang="en-US" sz="3200" dirty="0"/>
              <a:t>, want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kunnen</a:t>
            </a:r>
            <a:r>
              <a:rPr lang="en-US" sz="3200" dirty="0"/>
              <a:t> </a:t>
            </a:r>
            <a:r>
              <a:rPr lang="en-US" sz="3200" dirty="0" err="1"/>
              <a:t>ze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kussen</a:t>
            </a:r>
            <a:r>
              <a:rPr lang="en-US" sz="3200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73" y="3556344"/>
            <a:ext cx="2910517" cy="291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02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schenk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klink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pronk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bonk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wenk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81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2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Bankwoorden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Ank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Frank </a:t>
            </a:r>
            <a:r>
              <a:rPr lang="en-US" sz="3200" dirty="0" err="1"/>
              <a:t>zitten</a:t>
            </a:r>
            <a:r>
              <a:rPr lang="en-US" sz="3200" dirty="0"/>
              <a:t> </a:t>
            </a:r>
            <a:r>
              <a:rPr lang="en-US" sz="3200" dirty="0" err="1"/>
              <a:t>samen</a:t>
            </a:r>
            <a:r>
              <a:rPr lang="en-US" sz="3200" dirty="0"/>
              <a:t> op de bank.</a:t>
            </a:r>
          </a:p>
          <a:p>
            <a:pPr marL="0" indent="0" algn="ctr">
              <a:buNone/>
            </a:pPr>
            <a:r>
              <a:rPr lang="en-US" sz="3200" dirty="0"/>
              <a:t>De ‘g’ mag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tussen</a:t>
            </a:r>
            <a:r>
              <a:rPr lang="en-US" sz="3200" dirty="0"/>
              <a:t>, want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kunnen</a:t>
            </a:r>
            <a:r>
              <a:rPr lang="en-US" sz="3200" dirty="0"/>
              <a:t> </a:t>
            </a:r>
            <a:r>
              <a:rPr lang="en-US" sz="3200" dirty="0" err="1"/>
              <a:t>ze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kussen</a:t>
            </a:r>
            <a:r>
              <a:rPr lang="en-US" sz="3200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73" y="3556344"/>
            <a:ext cx="2910517" cy="291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02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kplank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duikplank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plank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ligbank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mistbank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794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2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dankbaar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dierenwinkel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schenk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strijkplank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wenkbrauw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stinkdier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klink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duikplank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winkel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inktvis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pronk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snijplank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gebonk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sprinkhaan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bonk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ligbank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wankel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plankton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wenk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mistbank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19536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258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66</cp:revision>
  <dcterms:created xsi:type="dcterms:W3CDTF">2015-07-16T09:32:42Z</dcterms:created>
  <dcterms:modified xsi:type="dcterms:W3CDTF">2022-07-28T09:07:50Z</dcterms:modified>
</cp:coreProperties>
</file>