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77" r:id="rId11"/>
    <p:sldId id="263" r:id="rId12"/>
    <p:sldId id="384" r:id="rId13"/>
    <p:sldId id="266" r:id="rId14"/>
    <p:sldId id="268" r:id="rId15"/>
    <p:sldId id="267" r:id="rId16"/>
    <p:sldId id="284" r:id="rId17"/>
    <p:sldId id="265" r:id="rId18"/>
    <p:sldId id="387" r:id="rId19"/>
    <p:sldId id="379" r:id="rId20"/>
    <p:sldId id="270" r:id="rId21"/>
    <p:sldId id="385" r:id="rId22"/>
    <p:sldId id="271" r:id="rId23"/>
    <p:sldId id="273" r:id="rId24"/>
    <p:sldId id="276" r:id="rId25"/>
    <p:sldId id="275" r:id="rId26"/>
    <p:sldId id="274" r:id="rId27"/>
    <p:sldId id="388" r:id="rId28"/>
    <p:sldId id="381" r:id="rId29"/>
    <p:sldId id="277" r:id="rId30"/>
    <p:sldId id="386" r:id="rId31"/>
    <p:sldId id="279" r:id="rId32"/>
    <p:sldId id="280" r:id="rId33"/>
    <p:sldId id="281" r:id="rId34"/>
    <p:sldId id="282" r:id="rId35"/>
    <p:sldId id="283" r:id="rId36"/>
    <p:sldId id="389" r:id="rId37"/>
    <p:sldId id="383" r:id="rId38"/>
    <p:sldId id="37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5A542994-2B9A-E34A-A866-7DE2DF8A0771}"/>
    <pc:docChg chg="addSld delSld">
      <pc:chgData name="Berge, Anniek ten (136962)" userId="e668d065-6349-4508-add4-53f71d8888d8" providerId="ADAL" clId="{5A542994-2B9A-E34A-A866-7DE2DF8A0771}" dt="2022-07-30T13:00:08.264" v="7" actId="2696"/>
      <pc:docMkLst>
        <pc:docMk/>
      </pc:docMkLst>
      <pc:sldChg chg="add">
        <pc:chgData name="Berge, Anniek ten (136962)" userId="e668d065-6349-4508-add4-53f71d8888d8" providerId="ADAL" clId="{5A542994-2B9A-E34A-A866-7DE2DF8A0771}" dt="2022-07-30T12:59:12.225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5A542994-2B9A-E34A-A866-7DE2DF8A0771}" dt="2022-07-30T12:59:13.940" v="1" actId="2696"/>
        <pc:sldMkLst>
          <pc:docMk/>
          <pc:sldMk cId="646031640" sldId="376"/>
        </pc:sldMkLst>
      </pc:sldChg>
      <pc:sldChg chg="del">
        <pc:chgData name="Berge, Anniek ten (136962)" userId="e668d065-6349-4508-add4-53f71d8888d8" providerId="ADAL" clId="{5A542994-2B9A-E34A-A866-7DE2DF8A0771}" dt="2022-07-30T12:59:33.506" v="3" actId="2696"/>
        <pc:sldMkLst>
          <pc:docMk/>
          <pc:sldMk cId="646031640" sldId="378"/>
        </pc:sldMkLst>
      </pc:sldChg>
      <pc:sldChg chg="del">
        <pc:chgData name="Berge, Anniek ten (136962)" userId="e668d065-6349-4508-add4-53f71d8888d8" providerId="ADAL" clId="{5A542994-2B9A-E34A-A866-7DE2DF8A0771}" dt="2022-07-30T12:59:47.227" v="5" actId="2696"/>
        <pc:sldMkLst>
          <pc:docMk/>
          <pc:sldMk cId="646031640" sldId="380"/>
        </pc:sldMkLst>
      </pc:sldChg>
      <pc:sldChg chg="del">
        <pc:chgData name="Berge, Anniek ten (136962)" userId="e668d065-6349-4508-add4-53f71d8888d8" providerId="ADAL" clId="{5A542994-2B9A-E34A-A866-7DE2DF8A0771}" dt="2022-07-30T13:00:08.264" v="7" actId="2696"/>
        <pc:sldMkLst>
          <pc:docMk/>
          <pc:sldMk cId="646031640" sldId="382"/>
        </pc:sldMkLst>
      </pc:sldChg>
      <pc:sldChg chg="add">
        <pc:chgData name="Berge, Anniek ten (136962)" userId="e668d065-6349-4508-add4-53f71d8888d8" providerId="ADAL" clId="{5A542994-2B9A-E34A-A866-7DE2DF8A0771}" dt="2022-07-30T12:59:31.862" v="2" actId="22"/>
        <pc:sldMkLst>
          <pc:docMk/>
          <pc:sldMk cId="2401270169" sldId="387"/>
        </pc:sldMkLst>
      </pc:sldChg>
      <pc:sldChg chg="add">
        <pc:chgData name="Berge, Anniek ten (136962)" userId="e668d065-6349-4508-add4-53f71d8888d8" providerId="ADAL" clId="{5A542994-2B9A-E34A-A866-7DE2DF8A0771}" dt="2022-07-30T12:59:45.574" v="4" actId="22"/>
        <pc:sldMkLst>
          <pc:docMk/>
          <pc:sldMk cId="3056611993" sldId="388"/>
        </pc:sldMkLst>
      </pc:sldChg>
      <pc:sldChg chg="add">
        <pc:chgData name="Berge, Anniek ten (136962)" userId="e668d065-6349-4508-add4-53f71d8888d8" providerId="ADAL" clId="{5A542994-2B9A-E34A-A866-7DE2DF8A0771}" dt="2022-07-30T13:00:06.430" v="6" actId="22"/>
        <pc:sldMkLst>
          <pc:docMk/>
          <pc:sldMk cId="1167025956" sldId="38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17667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mobieltje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vogelhuisje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toneelstukje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lusje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kaartje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lapje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wattenstaafje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vriendje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vrouwtje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zandkoekje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beestje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liedje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broertje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beertje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lichtje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mondje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kraampje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verhaaltje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blaadje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 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u, maar </a:t>
            </a:r>
            <a:r>
              <a:rPr lang="en-US" sz="3200" dirty="0" err="1"/>
              <a:t>schrijft</a:t>
            </a:r>
            <a:r>
              <a:rPr lang="en-US" sz="3200" dirty="0"/>
              <a:t> de e.” 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049" y="3436895"/>
            <a:ext cx="3029966" cy="302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mobieltje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kaartje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vrouwtje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broertje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kraampje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44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 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u, maar </a:t>
            </a:r>
            <a:r>
              <a:rPr lang="en-US" sz="3200" dirty="0" err="1"/>
              <a:t>schrijft</a:t>
            </a:r>
            <a:r>
              <a:rPr lang="en-US" sz="3200" dirty="0"/>
              <a:t> de e.” 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049" y="3436895"/>
            <a:ext cx="3029966" cy="302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50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gelhuisje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lapje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andkoekje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beertje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boekje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70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44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 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u, maar </a:t>
            </a:r>
            <a:r>
              <a:rPr lang="en-US" sz="3200" dirty="0" err="1"/>
              <a:t>schrijft</a:t>
            </a:r>
            <a:r>
              <a:rPr lang="en-US" sz="3200" dirty="0"/>
              <a:t> de e.” 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049" y="3436895"/>
            <a:ext cx="3029966" cy="302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50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toneelstukje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wa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enstaafje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beestje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li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tje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verhaaltje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11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44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 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u, maar </a:t>
            </a:r>
            <a:r>
              <a:rPr lang="en-US" sz="3200" dirty="0" err="1"/>
              <a:t>schrijft</a:t>
            </a:r>
            <a:r>
              <a:rPr lang="en-US" sz="3200" dirty="0"/>
              <a:t> de e.” 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049" y="3436895"/>
            <a:ext cx="3029966" cy="302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50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lusje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vrien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lie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je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mon</a:t>
            </a:r>
            <a:r>
              <a:rPr lang="en-US" sz="9600" b="1" dirty="0" err="1">
                <a:solidFill>
                  <a:srgbClr val="FF0000"/>
                </a:solidFill>
              </a:rPr>
              <a:t>d</a:t>
            </a:r>
            <a:r>
              <a:rPr lang="en-US" sz="9600" b="1" dirty="0" err="1"/>
              <a:t>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blaa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259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449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mobieltje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vogelhuisje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toneelstukje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lusje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kaartje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lapje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wattenstaafje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vriendje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vrouwtje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zandkoekje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beestje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liedje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broertje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beertje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lichtje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mondje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kraampje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verhaaltje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blaadje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81093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268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81</cp:revision>
  <dcterms:created xsi:type="dcterms:W3CDTF">2015-07-16T09:32:42Z</dcterms:created>
  <dcterms:modified xsi:type="dcterms:W3CDTF">2022-07-30T13:00:16Z</dcterms:modified>
</cp:coreProperties>
</file>