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304" r:id="rId3"/>
    <p:sldId id="299" r:id="rId4"/>
    <p:sldId id="258" r:id="rId5"/>
    <p:sldId id="259" r:id="rId6"/>
    <p:sldId id="260" r:id="rId7"/>
    <p:sldId id="261" r:id="rId8"/>
    <p:sldId id="262" r:id="rId9"/>
    <p:sldId id="310" r:id="rId10"/>
    <p:sldId id="357" r:id="rId11"/>
    <p:sldId id="263" r:id="rId12"/>
    <p:sldId id="364" r:id="rId13"/>
    <p:sldId id="265" r:id="rId14"/>
    <p:sldId id="284" r:id="rId15"/>
    <p:sldId id="266" r:id="rId16"/>
    <p:sldId id="267" r:id="rId17"/>
    <p:sldId id="268" r:id="rId18"/>
    <p:sldId id="367" r:id="rId19"/>
    <p:sldId id="359" r:id="rId20"/>
    <p:sldId id="270" r:id="rId21"/>
    <p:sldId id="365" r:id="rId22"/>
    <p:sldId id="271" r:id="rId23"/>
    <p:sldId id="273" r:id="rId24"/>
    <p:sldId id="276" r:id="rId25"/>
    <p:sldId id="275" r:id="rId26"/>
    <p:sldId id="274" r:id="rId27"/>
    <p:sldId id="368" r:id="rId28"/>
    <p:sldId id="361" r:id="rId29"/>
    <p:sldId id="277" r:id="rId30"/>
    <p:sldId id="366" r:id="rId31"/>
    <p:sldId id="279" r:id="rId32"/>
    <p:sldId id="370" r:id="rId33"/>
    <p:sldId id="280" r:id="rId34"/>
    <p:sldId id="281" r:id="rId35"/>
    <p:sldId id="283" r:id="rId36"/>
    <p:sldId id="369" r:id="rId37"/>
    <p:sldId id="363" r:id="rId38"/>
    <p:sldId id="34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CD652D91-1766-354E-A9FE-6C5B0D75FAC1}"/>
    <pc:docChg chg="addSld delSld">
      <pc:chgData name="Berge, Anniek ten (136962)" userId="e668d065-6349-4508-add4-53f71d8888d8" providerId="ADAL" clId="{CD652D91-1766-354E-A9FE-6C5B0D75FAC1}" dt="2022-07-28T09:09:55.298" v="9" actId="2696"/>
      <pc:docMkLst>
        <pc:docMk/>
      </pc:docMkLst>
      <pc:sldChg chg="del">
        <pc:chgData name="Berge, Anniek ten (136962)" userId="e668d065-6349-4508-add4-53f71d8888d8" providerId="ADAL" clId="{CD652D91-1766-354E-A9FE-6C5B0D75FAC1}" dt="2022-07-28T09:09:55.298" v="9" actId="2696"/>
        <pc:sldMkLst>
          <pc:docMk/>
          <pc:sldMk cId="521118250" sldId="282"/>
        </pc:sldMkLst>
      </pc:sldChg>
      <pc:sldChg chg="add">
        <pc:chgData name="Berge, Anniek ten (136962)" userId="e668d065-6349-4508-add4-53f71d8888d8" providerId="ADAL" clId="{CD652D91-1766-354E-A9FE-6C5B0D75FAC1}" dt="2022-07-28T09:08:48.725" v="0" actId="22"/>
        <pc:sldMkLst>
          <pc:docMk/>
          <pc:sldMk cId="4176412789" sldId="310"/>
        </pc:sldMkLst>
      </pc:sldChg>
      <pc:sldChg chg="del">
        <pc:chgData name="Berge, Anniek ten (136962)" userId="e668d065-6349-4508-add4-53f71d8888d8" providerId="ADAL" clId="{CD652D91-1766-354E-A9FE-6C5B0D75FAC1}" dt="2022-07-28T09:08:50.797" v="1" actId="2696"/>
        <pc:sldMkLst>
          <pc:docMk/>
          <pc:sldMk cId="1051765699" sldId="356"/>
        </pc:sldMkLst>
      </pc:sldChg>
      <pc:sldChg chg="del">
        <pc:chgData name="Berge, Anniek ten (136962)" userId="e668d065-6349-4508-add4-53f71d8888d8" providerId="ADAL" clId="{CD652D91-1766-354E-A9FE-6C5B0D75FAC1}" dt="2022-07-28T09:08:58.713" v="3" actId="2696"/>
        <pc:sldMkLst>
          <pc:docMk/>
          <pc:sldMk cId="1051765699" sldId="358"/>
        </pc:sldMkLst>
      </pc:sldChg>
      <pc:sldChg chg="del">
        <pc:chgData name="Berge, Anniek ten (136962)" userId="e668d065-6349-4508-add4-53f71d8888d8" providerId="ADAL" clId="{CD652D91-1766-354E-A9FE-6C5B0D75FAC1}" dt="2022-07-28T09:09:15.565" v="5" actId="2696"/>
        <pc:sldMkLst>
          <pc:docMk/>
          <pc:sldMk cId="1051765699" sldId="360"/>
        </pc:sldMkLst>
      </pc:sldChg>
      <pc:sldChg chg="del">
        <pc:chgData name="Berge, Anniek ten (136962)" userId="e668d065-6349-4508-add4-53f71d8888d8" providerId="ADAL" clId="{CD652D91-1766-354E-A9FE-6C5B0D75FAC1}" dt="2022-07-28T09:09:44.695" v="7" actId="2696"/>
        <pc:sldMkLst>
          <pc:docMk/>
          <pc:sldMk cId="1051765699" sldId="362"/>
        </pc:sldMkLst>
      </pc:sldChg>
      <pc:sldChg chg="add">
        <pc:chgData name="Berge, Anniek ten (136962)" userId="e668d065-6349-4508-add4-53f71d8888d8" providerId="ADAL" clId="{CD652D91-1766-354E-A9FE-6C5B0D75FAC1}" dt="2022-07-28T09:08:56.918" v="2" actId="22"/>
        <pc:sldMkLst>
          <pc:docMk/>
          <pc:sldMk cId="109167920" sldId="367"/>
        </pc:sldMkLst>
      </pc:sldChg>
      <pc:sldChg chg="add">
        <pc:chgData name="Berge, Anniek ten (136962)" userId="e668d065-6349-4508-add4-53f71d8888d8" providerId="ADAL" clId="{CD652D91-1766-354E-A9FE-6C5B0D75FAC1}" dt="2022-07-28T09:09:13.341" v="4" actId="22"/>
        <pc:sldMkLst>
          <pc:docMk/>
          <pc:sldMk cId="934144790" sldId="368"/>
        </pc:sldMkLst>
      </pc:sldChg>
      <pc:sldChg chg="add">
        <pc:chgData name="Berge, Anniek ten (136962)" userId="e668d065-6349-4508-add4-53f71d8888d8" providerId="ADAL" clId="{CD652D91-1766-354E-A9FE-6C5B0D75FAC1}" dt="2022-07-28T09:09:42.793" v="6" actId="22"/>
        <pc:sldMkLst>
          <pc:docMk/>
          <pc:sldMk cId="1281906362" sldId="369"/>
        </pc:sldMkLst>
      </pc:sldChg>
      <pc:sldChg chg="add">
        <pc:chgData name="Berge, Anniek ten (136962)" userId="e668d065-6349-4508-add4-53f71d8888d8" providerId="ADAL" clId="{CD652D91-1766-354E-A9FE-6C5B0D75FAC1}" dt="2022-07-28T09:09:52.002" v="8" actId="22"/>
        <pc:sldMkLst>
          <pc:docMk/>
          <pc:sldMk cId="1978194670" sldId="3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3" y="3066994"/>
            <a:ext cx="35603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07203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gracht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ach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hecht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vrachtwagen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kracht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zich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lach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luchtbed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bericht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pech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lucht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meesterknecht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gevecht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toch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kuch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vruchtenhagel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zacht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joch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juich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voorgerecht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Achtwoorden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(</a:t>
            </a:r>
            <a:r>
              <a:rPr lang="en-US" sz="3200" dirty="0" err="1"/>
              <a:t>i</a:t>
            </a:r>
            <a:r>
              <a:rPr lang="en-US" sz="3200" dirty="0"/>
              <a:t>-o-e-a-u) + </a:t>
            </a:r>
            <a:r>
              <a:rPr lang="en-US" sz="3200" dirty="0" err="1"/>
              <a:t>cht</a:t>
            </a:r>
            <a:r>
              <a:rPr lang="en-US" sz="3200" dirty="0"/>
              <a:t> is met </a:t>
            </a:r>
            <a:r>
              <a:rPr lang="en-US" sz="3200" dirty="0" err="1"/>
              <a:t>ch</a:t>
            </a:r>
            <a:r>
              <a:rPr lang="en-US" sz="3200" dirty="0"/>
              <a:t> van </a:t>
            </a:r>
            <a:r>
              <a:rPr lang="en-US" sz="3200" dirty="0" err="1"/>
              <a:t>acht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68" y="3096927"/>
            <a:ext cx="3478928" cy="347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1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de </a:t>
            </a:r>
            <a:r>
              <a:rPr lang="en-US" sz="9600" b="1" dirty="0" err="1"/>
              <a:t>gracht</a:t>
            </a:r>
            <a:endParaRPr lang="nl-NL" sz="96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kracht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</a:t>
            </a:r>
            <a:r>
              <a:rPr lang="nl-NL" sz="9600" b="1" dirty="0">
                <a:solidFill>
                  <a:srgbClr val="FF0000"/>
                </a:solidFill>
              </a:rPr>
              <a:t>be</a:t>
            </a:r>
            <a:r>
              <a:rPr lang="nl-NL" sz="9600" b="1" dirty="0"/>
              <a:t>richt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het 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>
                <a:solidFill>
                  <a:srgbClr val="000000"/>
                </a:solidFill>
              </a:rPr>
              <a:t>vecht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zacht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92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69" y="1521955"/>
            <a:ext cx="4033869" cy="51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Achtwoorden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(</a:t>
            </a:r>
            <a:r>
              <a:rPr lang="en-US" sz="3200" dirty="0" err="1"/>
              <a:t>i</a:t>
            </a:r>
            <a:r>
              <a:rPr lang="en-US" sz="3200" dirty="0"/>
              <a:t>-o-e-a-u) + </a:t>
            </a:r>
            <a:r>
              <a:rPr lang="en-US" sz="3200" dirty="0" err="1"/>
              <a:t>cht</a:t>
            </a:r>
            <a:r>
              <a:rPr lang="en-US" sz="3200" dirty="0"/>
              <a:t> is met </a:t>
            </a:r>
            <a:r>
              <a:rPr lang="en-US" sz="3200" dirty="0" err="1"/>
              <a:t>ch</a:t>
            </a:r>
            <a:r>
              <a:rPr lang="en-US" sz="3200" dirty="0"/>
              <a:t> van </a:t>
            </a:r>
            <a:r>
              <a:rPr lang="en-US" sz="3200" dirty="0" err="1"/>
              <a:t>acht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68" y="3096927"/>
            <a:ext cx="3478928" cy="347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56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ach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 err="1"/>
              <a:t>zich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pech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toch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joch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92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32" y="1782542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Achtwoorden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(</a:t>
            </a:r>
            <a:r>
              <a:rPr lang="en-US" sz="3200" dirty="0" err="1"/>
              <a:t>i</a:t>
            </a:r>
            <a:r>
              <a:rPr lang="en-US" sz="3200" dirty="0"/>
              <a:t>-o-e-a-u) + </a:t>
            </a:r>
            <a:r>
              <a:rPr lang="en-US" sz="3200" dirty="0" err="1"/>
              <a:t>cht</a:t>
            </a:r>
            <a:r>
              <a:rPr lang="en-US" sz="3200" dirty="0"/>
              <a:t> is met </a:t>
            </a:r>
            <a:r>
              <a:rPr lang="en-US" sz="3200" dirty="0" err="1"/>
              <a:t>ch</a:t>
            </a:r>
            <a:r>
              <a:rPr lang="en-US" sz="3200" dirty="0"/>
              <a:t> van </a:t>
            </a:r>
            <a:r>
              <a:rPr lang="en-US" sz="3200" dirty="0" err="1"/>
              <a:t>acht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68" y="3096927"/>
            <a:ext cx="3478928" cy="347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56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hecht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lach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lucht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kuch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000" b="1" dirty="0"/>
              <a:t>ik juich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44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92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8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26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98729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latin typeface="Calibri" panose="020F0502020204030204" pitchFamily="34" charset="0"/>
              </a:rPr>
              <a:t>Achtwoorden</a:t>
            </a:r>
            <a:endParaRPr lang="nl-NL" sz="8800" b="1" dirty="0">
              <a:latin typeface="Calibri" panose="020F050202020403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1155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Korte</a:t>
            </a:r>
            <a:r>
              <a:rPr lang="en-US" sz="3200" dirty="0"/>
              <a:t> </a:t>
            </a:r>
            <a:r>
              <a:rPr lang="en-US" sz="3200" dirty="0" err="1"/>
              <a:t>klank</a:t>
            </a:r>
            <a:r>
              <a:rPr lang="en-US" sz="3200" dirty="0"/>
              <a:t> (</a:t>
            </a:r>
            <a:r>
              <a:rPr lang="en-US" sz="3200" dirty="0" err="1"/>
              <a:t>i</a:t>
            </a:r>
            <a:r>
              <a:rPr lang="en-US" sz="3200" dirty="0"/>
              <a:t>-o-e-a-u) + </a:t>
            </a:r>
            <a:r>
              <a:rPr lang="en-US" sz="3200" dirty="0" err="1"/>
              <a:t>cht</a:t>
            </a:r>
            <a:r>
              <a:rPr lang="en-US" sz="3200" dirty="0"/>
              <a:t> is met </a:t>
            </a:r>
            <a:r>
              <a:rPr lang="en-US" sz="3200" dirty="0" err="1"/>
              <a:t>ch</a:t>
            </a:r>
            <a:r>
              <a:rPr lang="en-US" sz="3200" dirty="0"/>
              <a:t> van </a:t>
            </a:r>
            <a:r>
              <a:rPr lang="en-US" sz="3200" dirty="0" err="1"/>
              <a:t>acht</a:t>
            </a:r>
            <a:endParaRPr lang="en-US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68" y="3096927"/>
            <a:ext cx="3478928" cy="347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56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vrachtw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gen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en-US" sz="9600" b="1" dirty="0"/>
              <a:t>het </a:t>
            </a:r>
            <a:r>
              <a:rPr lang="en-US" sz="9600" b="1" dirty="0" err="1"/>
              <a:t>luchtbe</a:t>
            </a:r>
            <a:r>
              <a:rPr lang="en-US" sz="9600" b="1" dirty="0" err="1">
                <a:solidFill>
                  <a:srgbClr val="FF0000"/>
                </a:solidFill>
              </a:rPr>
              <a:t>d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94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de meesterknecht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vruchtenh</a:t>
            </a:r>
            <a:r>
              <a:rPr lang="nl-NL" sz="9600" b="1" dirty="0">
                <a:solidFill>
                  <a:srgbClr val="FF0000"/>
                </a:solidFill>
              </a:rPr>
              <a:t>a</a:t>
            </a:r>
            <a:r>
              <a:rPr lang="nl-NL" sz="9600" b="1" dirty="0"/>
              <a:t>gel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voor</a:t>
            </a:r>
            <a:r>
              <a:rPr lang="nl-NL" sz="9600" b="1" dirty="0">
                <a:solidFill>
                  <a:srgbClr val="FF0000"/>
                </a:solidFill>
              </a:rPr>
              <a:t>ge</a:t>
            </a:r>
            <a:r>
              <a:rPr lang="nl-NL" sz="9600" b="1" dirty="0"/>
              <a:t>recht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06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92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baseline="0" dirty="0"/>
                    </a:p>
                    <a:p>
                      <a:pPr algn="ctr"/>
                      <a:r>
                        <a:rPr lang="en-US" sz="1800" baseline="0" dirty="0"/>
                        <a:t>de </a:t>
                      </a:r>
                      <a:r>
                        <a:rPr lang="en-US" sz="1800" baseline="0" dirty="0" err="1"/>
                        <a:t>gracht</a:t>
                      </a:r>
                      <a:endParaRPr lang="en-US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ach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hecht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vrachtwagen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kracht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zich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lach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luchtbed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bericht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 </a:t>
                      </a:r>
                      <a:r>
                        <a:rPr lang="en-US" sz="1800" dirty="0" err="1"/>
                        <a:t>pech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lucht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meesterknecht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gevecht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toch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kuch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vruchtenhagel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zacht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joch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 err="1"/>
                        <a:t>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juich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het </a:t>
                      </a:r>
                      <a:r>
                        <a:rPr lang="en-US" sz="1800" dirty="0" err="1"/>
                        <a:t>voorgerecht</a:t>
                      </a:r>
                      <a:endParaRPr lang="nl-N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0922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232</Words>
  <Application>Microsoft Office PowerPoint</Application>
  <PresentationFormat>Breedbeeld</PresentationFormat>
  <Paragraphs>164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Achtwoorden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69</cp:revision>
  <dcterms:created xsi:type="dcterms:W3CDTF">2015-07-16T09:32:42Z</dcterms:created>
  <dcterms:modified xsi:type="dcterms:W3CDTF">2022-07-28T09:10:05Z</dcterms:modified>
</cp:coreProperties>
</file>