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60" r:id="rId6"/>
    <p:sldId id="261" r:id="rId7"/>
    <p:sldId id="262" r:id="rId8"/>
    <p:sldId id="259" r:id="rId9"/>
    <p:sldId id="319" r:id="rId10"/>
    <p:sldId id="381" r:id="rId11"/>
    <p:sldId id="263" r:id="rId12"/>
    <p:sldId id="388" r:id="rId13"/>
    <p:sldId id="266" r:id="rId14"/>
    <p:sldId id="268" r:id="rId15"/>
    <p:sldId id="267" r:id="rId16"/>
    <p:sldId id="284" r:id="rId17"/>
    <p:sldId id="265" r:id="rId18"/>
    <p:sldId id="391" r:id="rId19"/>
    <p:sldId id="383" r:id="rId20"/>
    <p:sldId id="270" r:id="rId21"/>
    <p:sldId id="389" r:id="rId22"/>
    <p:sldId id="271" r:id="rId23"/>
    <p:sldId id="273" r:id="rId24"/>
    <p:sldId id="276" r:id="rId25"/>
    <p:sldId id="275" r:id="rId26"/>
    <p:sldId id="274" r:id="rId27"/>
    <p:sldId id="392" r:id="rId28"/>
    <p:sldId id="385" r:id="rId29"/>
    <p:sldId id="277" r:id="rId30"/>
    <p:sldId id="390" r:id="rId31"/>
    <p:sldId id="279" r:id="rId32"/>
    <p:sldId id="280" r:id="rId33"/>
    <p:sldId id="281" r:id="rId34"/>
    <p:sldId id="282" r:id="rId35"/>
    <p:sldId id="283" r:id="rId36"/>
    <p:sldId id="393" r:id="rId37"/>
    <p:sldId id="387" r:id="rId38"/>
    <p:sldId id="376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-128" y="-3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3D17B256-7A7D-0D4A-8805-9F9552F9245C}"/>
    <pc:docChg chg="addSld delSld">
      <pc:chgData name="Berge, Anniek ten (136962)" userId="e668d065-6349-4508-add4-53f71d8888d8" providerId="ADAL" clId="{3D17B256-7A7D-0D4A-8805-9F9552F9245C}" dt="2022-07-30T13:01:50.750" v="7" actId="2696"/>
      <pc:docMkLst>
        <pc:docMk/>
      </pc:docMkLst>
      <pc:sldChg chg="add">
        <pc:chgData name="Berge, Anniek ten (136962)" userId="e668d065-6349-4508-add4-53f71d8888d8" providerId="ADAL" clId="{3D17B256-7A7D-0D4A-8805-9F9552F9245C}" dt="2022-07-30T13:01:05.041" v="0" actId="22"/>
        <pc:sldMkLst>
          <pc:docMk/>
          <pc:sldMk cId="3755801898" sldId="319"/>
        </pc:sldMkLst>
      </pc:sldChg>
      <pc:sldChg chg="del">
        <pc:chgData name="Berge, Anniek ten (136962)" userId="e668d065-6349-4508-add4-53f71d8888d8" providerId="ADAL" clId="{3D17B256-7A7D-0D4A-8805-9F9552F9245C}" dt="2022-07-30T13:01:06.483" v="1" actId="2696"/>
        <pc:sldMkLst>
          <pc:docMk/>
          <pc:sldMk cId="2916295559" sldId="380"/>
        </pc:sldMkLst>
      </pc:sldChg>
      <pc:sldChg chg="del">
        <pc:chgData name="Berge, Anniek ten (136962)" userId="e668d065-6349-4508-add4-53f71d8888d8" providerId="ADAL" clId="{3D17B256-7A7D-0D4A-8805-9F9552F9245C}" dt="2022-07-30T13:01:21.654" v="3" actId="2696"/>
        <pc:sldMkLst>
          <pc:docMk/>
          <pc:sldMk cId="2916295559" sldId="382"/>
        </pc:sldMkLst>
      </pc:sldChg>
      <pc:sldChg chg="del">
        <pc:chgData name="Berge, Anniek ten (136962)" userId="e668d065-6349-4508-add4-53f71d8888d8" providerId="ADAL" clId="{3D17B256-7A7D-0D4A-8805-9F9552F9245C}" dt="2022-07-30T13:01:35.596" v="5" actId="2696"/>
        <pc:sldMkLst>
          <pc:docMk/>
          <pc:sldMk cId="2916295559" sldId="384"/>
        </pc:sldMkLst>
      </pc:sldChg>
      <pc:sldChg chg="del">
        <pc:chgData name="Berge, Anniek ten (136962)" userId="e668d065-6349-4508-add4-53f71d8888d8" providerId="ADAL" clId="{3D17B256-7A7D-0D4A-8805-9F9552F9245C}" dt="2022-07-30T13:01:50.750" v="7" actId="2696"/>
        <pc:sldMkLst>
          <pc:docMk/>
          <pc:sldMk cId="2916295559" sldId="386"/>
        </pc:sldMkLst>
      </pc:sldChg>
      <pc:sldChg chg="add">
        <pc:chgData name="Berge, Anniek ten (136962)" userId="e668d065-6349-4508-add4-53f71d8888d8" providerId="ADAL" clId="{3D17B256-7A7D-0D4A-8805-9F9552F9245C}" dt="2022-07-30T13:01:20.020" v="2" actId="22"/>
        <pc:sldMkLst>
          <pc:docMk/>
          <pc:sldMk cId="2706194109" sldId="391"/>
        </pc:sldMkLst>
      </pc:sldChg>
      <pc:sldChg chg="add">
        <pc:chgData name="Berge, Anniek ten (136962)" userId="e668d065-6349-4508-add4-53f71d8888d8" providerId="ADAL" clId="{3D17B256-7A7D-0D4A-8805-9F9552F9245C}" dt="2022-07-30T13:01:33.718" v="4" actId="22"/>
        <pc:sldMkLst>
          <pc:docMk/>
          <pc:sldMk cId="664061608" sldId="392"/>
        </pc:sldMkLst>
      </pc:sldChg>
      <pc:sldChg chg="add">
        <pc:chgData name="Berge, Anniek ten (136962)" userId="e668d065-6349-4508-add4-53f71d8888d8" providerId="ADAL" clId="{3D17B256-7A7D-0D4A-8805-9F9552F9245C}" dt="2022-07-30T13:01:49.200" v="6" actId="22"/>
        <pc:sldMkLst>
          <pc:docMk/>
          <pc:sldMk cId="1916719029" sldId="39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26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7284034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bladeren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metaal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tekenen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regendans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tempo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zwaluw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staken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pastasaus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avonden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zebra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regelen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bravo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haven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kakelen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fotoboek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hoera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popelen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rekenschrift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57167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Letterdief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“Na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lange</a:t>
            </a:r>
            <a:r>
              <a:rPr lang="en-US" sz="3200" dirty="0"/>
              <a:t> </a:t>
            </a:r>
            <a:r>
              <a:rPr lang="en-US" sz="3200" dirty="0" err="1"/>
              <a:t>klank</a:t>
            </a:r>
            <a:r>
              <a:rPr lang="en-US" sz="3200" dirty="0"/>
              <a:t> aa, </a:t>
            </a:r>
            <a:r>
              <a:rPr lang="en-US" sz="3200" dirty="0" err="1"/>
              <a:t>oo</a:t>
            </a:r>
            <a:r>
              <a:rPr lang="en-US" sz="3200" dirty="0"/>
              <a:t>, </a:t>
            </a:r>
            <a:r>
              <a:rPr lang="en-US" sz="3200" dirty="0" err="1"/>
              <a:t>ee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</a:t>
            </a:r>
            <a:r>
              <a:rPr lang="en-US" sz="3200" dirty="0" err="1"/>
              <a:t>uu</a:t>
            </a:r>
            <a:r>
              <a:rPr lang="en-US" sz="3200" dirty="0"/>
              <a:t> </a:t>
            </a:r>
            <a:r>
              <a:rPr lang="en-US" sz="3200" dirty="0" err="1"/>
              <a:t>vind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twee letters </a:t>
            </a:r>
            <a:r>
              <a:rPr lang="en-US" sz="3200" dirty="0" err="1"/>
              <a:t>teveel</a:t>
            </a:r>
            <a:r>
              <a:rPr lang="en-US" sz="3200" dirty="0"/>
              <a:t>, </a:t>
            </a:r>
            <a:r>
              <a:rPr lang="en-US" sz="3200" dirty="0" err="1"/>
              <a:t>vandaar</a:t>
            </a:r>
            <a:r>
              <a:rPr lang="en-US" sz="3200" dirty="0"/>
              <a:t> </a:t>
            </a:r>
            <a:r>
              <a:rPr lang="en-US" sz="3200" dirty="0" err="1"/>
              <a:t>dat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er</a:t>
            </a:r>
            <a:r>
              <a:rPr lang="en-US" sz="3200" dirty="0"/>
              <a:t> </a:t>
            </a:r>
            <a:r>
              <a:rPr lang="en-US" sz="3200" dirty="0" err="1"/>
              <a:t>eentje</a:t>
            </a:r>
            <a:r>
              <a:rPr lang="en-US" sz="3200" dirty="0"/>
              <a:t> steel.”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276" y="3383349"/>
            <a:ext cx="3083512" cy="308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bladeren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tempo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avonden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lama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hoera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01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581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26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57167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Letterdief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“Na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lange</a:t>
            </a:r>
            <a:r>
              <a:rPr lang="en-US" sz="3200" dirty="0"/>
              <a:t> </a:t>
            </a:r>
            <a:r>
              <a:rPr lang="en-US" sz="3200" dirty="0" err="1"/>
              <a:t>klank</a:t>
            </a:r>
            <a:r>
              <a:rPr lang="en-US" sz="3200" dirty="0"/>
              <a:t> aa, </a:t>
            </a:r>
            <a:r>
              <a:rPr lang="en-US" sz="3200" dirty="0" err="1"/>
              <a:t>oo</a:t>
            </a:r>
            <a:r>
              <a:rPr lang="en-US" sz="3200" dirty="0"/>
              <a:t>, </a:t>
            </a:r>
            <a:r>
              <a:rPr lang="en-US" sz="3200" dirty="0" err="1"/>
              <a:t>ee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</a:t>
            </a:r>
            <a:r>
              <a:rPr lang="en-US" sz="3200" dirty="0" err="1"/>
              <a:t>uu</a:t>
            </a:r>
            <a:r>
              <a:rPr lang="en-US" sz="3200" dirty="0"/>
              <a:t> </a:t>
            </a:r>
            <a:r>
              <a:rPr lang="en-US" sz="3200" dirty="0" err="1"/>
              <a:t>vind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twee letters </a:t>
            </a:r>
            <a:r>
              <a:rPr lang="en-US" sz="3200" dirty="0" err="1"/>
              <a:t>teveel</a:t>
            </a:r>
            <a:r>
              <a:rPr lang="en-US" sz="3200" dirty="0"/>
              <a:t>, </a:t>
            </a:r>
            <a:r>
              <a:rPr lang="en-US" sz="3200" dirty="0" err="1"/>
              <a:t>vandaar</a:t>
            </a:r>
            <a:r>
              <a:rPr lang="en-US" sz="3200" dirty="0"/>
              <a:t> </a:t>
            </a:r>
            <a:r>
              <a:rPr lang="en-US" sz="3200" dirty="0" err="1"/>
              <a:t>dat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er</a:t>
            </a:r>
            <a:r>
              <a:rPr lang="en-US" sz="3200" dirty="0"/>
              <a:t> </a:t>
            </a:r>
            <a:r>
              <a:rPr lang="en-US" sz="3200" dirty="0" err="1"/>
              <a:t>eentje</a:t>
            </a:r>
            <a:r>
              <a:rPr lang="en-US" sz="3200" dirty="0"/>
              <a:t> steel.”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276" y="3383349"/>
            <a:ext cx="3083512" cy="308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56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metaal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zwal</a:t>
            </a:r>
            <a:r>
              <a:rPr lang="nl-NL" sz="9600" b="1" dirty="0">
                <a:solidFill>
                  <a:srgbClr val="FF0000"/>
                </a:solidFill>
              </a:rPr>
              <a:t>uw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zebra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haven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nu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1941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5813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26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57167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Letterdief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“Na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lange</a:t>
            </a:r>
            <a:r>
              <a:rPr lang="en-US" sz="3200" dirty="0"/>
              <a:t> </a:t>
            </a:r>
            <a:r>
              <a:rPr lang="en-US" sz="3200" dirty="0" err="1"/>
              <a:t>klank</a:t>
            </a:r>
            <a:r>
              <a:rPr lang="en-US" sz="3200" dirty="0"/>
              <a:t> aa, </a:t>
            </a:r>
            <a:r>
              <a:rPr lang="en-US" sz="3200" dirty="0" err="1"/>
              <a:t>oo</a:t>
            </a:r>
            <a:r>
              <a:rPr lang="en-US" sz="3200" dirty="0"/>
              <a:t>, </a:t>
            </a:r>
            <a:r>
              <a:rPr lang="en-US" sz="3200" dirty="0" err="1"/>
              <a:t>ee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</a:t>
            </a:r>
            <a:r>
              <a:rPr lang="en-US" sz="3200" dirty="0" err="1"/>
              <a:t>uu</a:t>
            </a:r>
            <a:r>
              <a:rPr lang="en-US" sz="3200" dirty="0"/>
              <a:t> </a:t>
            </a:r>
            <a:r>
              <a:rPr lang="en-US" sz="3200" dirty="0" err="1"/>
              <a:t>vind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twee letters </a:t>
            </a:r>
            <a:r>
              <a:rPr lang="en-US" sz="3200" dirty="0" err="1"/>
              <a:t>teveel</a:t>
            </a:r>
            <a:r>
              <a:rPr lang="en-US" sz="3200" dirty="0"/>
              <a:t>, </a:t>
            </a:r>
            <a:r>
              <a:rPr lang="en-US" sz="3200" dirty="0" err="1"/>
              <a:t>vandaar</a:t>
            </a:r>
            <a:r>
              <a:rPr lang="en-US" sz="3200" dirty="0"/>
              <a:t> </a:t>
            </a:r>
            <a:r>
              <a:rPr lang="en-US" sz="3200" dirty="0" err="1"/>
              <a:t>dat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er</a:t>
            </a:r>
            <a:r>
              <a:rPr lang="en-US" sz="3200" dirty="0"/>
              <a:t> </a:t>
            </a:r>
            <a:r>
              <a:rPr lang="en-US" sz="3200" dirty="0" err="1"/>
              <a:t>eentje</a:t>
            </a:r>
            <a:r>
              <a:rPr lang="en-US" sz="3200" dirty="0"/>
              <a:t> steel.”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276" y="3383349"/>
            <a:ext cx="3083512" cy="308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564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tekenen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staken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regelen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kakelen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popelen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0616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5813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26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57167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Letterdief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“Na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lange</a:t>
            </a:r>
            <a:r>
              <a:rPr lang="en-US" sz="3200" dirty="0"/>
              <a:t> </a:t>
            </a:r>
            <a:r>
              <a:rPr lang="en-US" sz="3200" dirty="0" err="1"/>
              <a:t>klank</a:t>
            </a:r>
            <a:r>
              <a:rPr lang="en-US" sz="3200" dirty="0"/>
              <a:t> aa, </a:t>
            </a:r>
            <a:r>
              <a:rPr lang="en-US" sz="3200" dirty="0" err="1"/>
              <a:t>oo</a:t>
            </a:r>
            <a:r>
              <a:rPr lang="en-US" sz="3200" dirty="0"/>
              <a:t>, </a:t>
            </a:r>
            <a:r>
              <a:rPr lang="en-US" sz="3200" dirty="0" err="1"/>
              <a:t>ee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</a:t>
            </a:r>
            <a:r>
              <a:rPr lang="en-US" sz="3200" dirty="0" err="1"/>
              <a:t>uu</a:t>
            </a:r>
            <a:r>
              <a:rPr lang="en-US" sz="3200" dirty="0"/>
              <a:t> </a:t>
            </a:r>
            <a:r>
              <a:rPr lang="en-US" sz="3200" dirty="0" err="1"/>
              <a:t>vind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twee letters </a:t>
            </a:r>
            <a:r>
              <a:rPr lang="en-US" sz="3200" dirty="0" err="1"/>
              <a:t>teveel</a:t>
            </a:r>
            <a:r>
              <a:rPr lang="en-US" sz="3200" dirty="0"/>
              <a:t>, </a:t>
            </a:r>
            <a:r>
              <a:rPr lang="en-US" sz="3200" dirty="0" err="1"/>
              <a:t>vandaar</a:t>
            </a:r>
            <a:r>
              <a:rPr lang="en-US" sz="3200" dirty="0"/>
              <a:t> </a:t>
            </a:r>
            <a:r>
              <a:rPr lang="en-US" sz="3200" dirty="0" err="1"/>
              <a:t>dat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er</a:t>
            </a:r>
            <a:r>
              <a:rPr lang="en-US" sz="3200" dirty="0"/>
              <a:t> </a:t>
            </a:r>
            <a:r>
              <a:rPr lang="en-US" sz="3200" dirty="0" err="1"/>
              <a:t>eentje</a:t>
            </a:r>
            <a:r>
              <a:rPr lang="en-US" sz="3200" dirty="0"/>
              <a:t> steel.”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276" y="3383349"/>
            <a:ext cx="3083512" cy="308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564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regendans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pastas</a:t>
            </a:r>
            <a:r>
              <a:rPr lang="nl-NL" sz="9600" b="1" dirty="0">
                <a:solidFill>
                  <a:srgbClr val="FF0000"/>
                </a:solidFill>
              </a:rPr>
              <a:t>au</a:t>
            </a:r>
            <a:r>
              <a:rPr lang="nl-NL" sz="9600" b="1" dirty="0"/>
              <a:t>s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bravo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fotoboek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reken</a:t>
            </a:r>
            <a:r>
              <a:rPr lang="nl-NL" sz="9600" b="1" dirty="0">
                <a:solidFill>
                  <a:srgbClr val="FF0000"/>
                </a:solidFill>
              </a:rPr>
              <a:t>sch</a:t>
            </a:r>
            <a:r>
              <a:rPr lang="nl-NL" sz="9600" b="1" dirty="0"/>
              <a:t>rift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7190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5813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bladeren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metaal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tekenen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regendans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tempo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zwaluw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staken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pastasaus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avonden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zebra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regelen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bravo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haven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kakelen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fotoboek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hoera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popelen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rekenschrift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457269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208</Words>
  <Application>Microsoft Office PowerPoint</Application>
  <PresentationFormat>Breedbeeld</PresentationFormat>
  <Paragraphs>164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Letterdief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Letterdief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Letterdief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Letterdief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85</cp:revision>
  <dcterms:created xsi:type="dcterms:W3CDTF">2015-07-16T09:32:42Z</dcterms:created>
  <dcterms:modified xsi:type="dcterms:W3CDTF">2022-07-30T13:01:58Z</dcterms:modified>
</cp:coreProperties>
</file>