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13" r:id="rId10"/>
    <p:sldId id="350" r:id="rId11"/>
    <p:sldId id="263" r:id="rId12"/>
    <p:sldId id="357" r:id="rId13"/>
    <p:sldId id="265" r:id="rId14"/>
    <p:sldId id="284" r:id="rId15"/>
    <p:sldId id="267" r:id="rId16"/>
    <p:sldId id="266" r:id="rId17"/>
    <p:sldId id="268" r:id="rId18"/>
    <p:sldId id="360" r:id="rId19"/>
    <p:sldId id="352" r:id="rId20"/>
    <p:sldId id="270" r:id="rId21"/>
    <p:sldId id="358" r:id="rId22"/>
    <p:sldId id="271" r:id="rId23"/>
    <p:sldId id="276" r:id="rId24"/>
    <p:sldId id="273" r:id="rId25"/>
    <p:sldId id="275" r:id="rId26"/>
    <p:sldId id="274" r:id="rId27"/>
    <p:sldId id="361" r:id="rId28"/>
    <p:sldId id="354" r:id="rId29"/>
    <p:sldId id="277" r:id="rId30"/>
    <p:sldId id="359" r:id="rId31"/>
    <p:sldId id="279" r:id="rId32"/>
    <p:sldId id="280" r:id="rId33"/>
    <p:sldId id="281" r:id="rId34"/>
    <p:sldId id="282" r:id="rId35"/>
    <p:sldId id="283" r:id="rId36"/>
    <p:sldId id="362" r:id="rId37"/>
    <p:sldId id="356" r:id="rId38"/>
    <p:sldId id="345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24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816635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chimpansee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parachutes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champagne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Chinees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machines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chef-kok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charme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chocola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lunchen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chauffeur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chirurg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charmant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capuchon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chilipeper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machinist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rechercheur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douchen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chili con carne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860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Chefwoorden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 </a:t>
            </a:r>
            <a:r>
              <a:rPr lang="nl-NL" sz="3200" dirty="0" err="1"/>
              <a:t>sj</a:t>
            </a:r>
            <a:r>
              <a:rPr lang="nl-NL" sz="3200" dirty="0"/>
              <a:t>, maar je schrijft </a:t>
            </a:r>
            <a:r>
              <a:rPr lang="nl-NL" sz="3200" dirty="0" err="1"/>
              <a:t>ch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836" y="3139157"/>
            <a:ext cx="3049922" cy="304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chef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chips</a:t>
            </a: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charme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chirurg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machinist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435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24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860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Chefwoorden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 </a:t>
            </a:r>
            <a:r>
              <a:rPr lang="nl-NL" sz="3200" dirty="0" err="1"/>
              <a:t>sj</a:t>
            </a:r>
            <a:r>
              <a:rPr lang="nl-NL" sz="3200" dirty="0"/>
              <a:t>, maar je schrijft </a:t>
            </a:r>
            <a:r>
              <a:rPr lang="nl-NL" sz="3200" dirty="0" err="1"/>
              <a:t>ch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836" y="3139157"/>
            <a:ext cx="3049922" cy="304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43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chimpansee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hinees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c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l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charmant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rechercheur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9829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435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24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860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Chefwoorden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 </a:t>
            </a:r>
            <a:r>
              <a:rPr lang="nl-NL" sz="3200" dirty="0" err="1"/>
              <a:t>sj</a:t>
            </a:r>
            <a:r>
              <a:rPr lang="nl-NL" sz="3200" dirty="0"/>
              <a:t>, maar je schrijft </a:t>
            </a:r>
            <a:r>
              <a:rPr lang="nl-NL" sz="3200" dirty="0" err="1"/>
              <a:t>ch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836" y="3139157"/>
            <a:ext cx="3049922" cy="304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43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parachutes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machines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lunchen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apuchon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</a:t>
            </a:r>
            <a:r>
              <a:rPr lang="nl-NL" sz="9600" b="1" dirty="0">
                <a:solidFill>
                  <a:srgbClr val="FF0000"/>
                </a:solidFill>
              </a:rPr>
              <a:t>ou</a:t>
            </a:r>
            <a:r>
              <a:rPr lang="nl-NL" sz="9600" b="1" dirty="0"/>
              <a:t>chen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475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4357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24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860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Chefwoorden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 </a:t>
            </a:r>
            <a:r>
              <a:rPr lang="nl-NL" sz="3200" dirty="0" err="1"/>
              <a:t>sj</a:t>
            </a:r>
            <a:r>
              <a:rPr lang="nl-NL" sz="3200" dirty="0"/>
              <a:t>, maar je schrijft </a:t>
            </a:r>
            <a:r>
              <a:rPr lang="nl-NL" sz="3200" dirty="0" err="1"/>
              <a:t>ch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836" y="3139157"/>
            <a:ext cx="3049922" cy="304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432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champagne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chef</a:t>
            </a:r>
            <a:r>
              <a:rPr lang="nl-NL" sz="9600" b="1" dirty="0">
                <a:solidFill>
                  <a:srgbClr val="FF0000"/>
                </a:solidFill>
              </a:rPr>
              <a:t>-</a:t>
            </a:r>
            <a:r>
              <a:rPr lang="nl-NL" sz="9600" b="1" dirty="0"/>
              <a:t>kok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chau</a:t>
            </a:r>
            <a:r>
              <a:rPr lang="nl-NL" sz="9600" b="1" dirty="0">
                <a:solidFill>
                  <a:srgbClr val="FF0000"/>
                </a:solidFill>
              </a:rPr>
              <a:t>ff</a:t>
            </a:r>
            <a:r>
              <a:rPr lang="nl-NL" sz="9600" b="1" dirty="0"/>
              <a:t>eur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chilipeper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chili con carne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7697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4357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chimpansee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parachutes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champagne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Chinees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machines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chef-kok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charme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chocola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lunchen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chauffeur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chirurg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charmant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capuchon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chilipeper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machinist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rechercheur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douchen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chili con carne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286497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202</Words>
  <Application>Microsoft Office PowerPoint</Application>
  <PresentationFormat>Breedbeeld</PresentationFormat>
  <Paragraphs>173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Chefwoorden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Chefwoorden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Chefwoorden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Chefwoorden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79</cp:revision>
  <dcterms:created xsi:type="dcterms:W3CDTF">2015-07-16T09:32:42Z</dcterms:created>
  <dcterms:modified xsi:type="dcterms:W3CDTF">2022-07-29T07:26:05Z</dcterms:modified>
</cp:coreProperties>
</file>