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54" r:id="rId11"/>
    <p:sldId id="263" r:id="rId12"/>
    <p:sldId id="361" r:id="rId13"/>
    <p:sldId id="265" r:id="rId14"/>
    <p:sldId id="284" r:id="rId15"/>
    <p:sldId id="267" r:id="rId16"/>
    <p:sldId id="266" r:id="rId17"/>
    <p:sldId id="268" r:id="rId18"/>
    <p:sldId id="364" r:id="rId19"/>
    <p:sldId id="356" r:id="rId20"/>
    <p:sldId id="270" r:id="rId21"/>
    <p:sldId id="362" r:id="rId22"/>
    <p:sldId id="271" r:id="rId23"/>
    <p:sldId id="276" r:id="rId24"/>
    <p:sldId id="273" r:id="rId25"/>
    <p:sldId id="275" r:id="rId26"/>
    <p:sldId id="274" r:id="rId27"/>
    <p:sldId id="365" r:id="rId28"/>
    <p:sldId id="358" r:id="rId29"/>
    <p:sldId id="277" r:id="rId30"/>
    <p:sldId id="363" r:id="rId31"/>
    <p:sldId id="279" r:id="rId32"/>
    <p:sldId id="280" r:id="rId33"/>
    <p:sldId id="281" r:id="rId34"/>
    <p:sldId id="282" r:id="rId35"/>
    <p:sldId id="283" r:id="rId36"/>
    <p:sldId id="366" r:id="rId37"/>
    <p:sldId id="360" r:id="rId38"/>
    <p:sldId id="34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14467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hoogstandje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pakketje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kunstje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woninkje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spiegeltje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spinnetje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vestje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schuttinkje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het </a:t>
                      </a:r>
                      <a:r>
                        <a:rPr lang="en-US" dirty="0" err="1"/>
                        <a:t>vogeltje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vriendinnetje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bureautje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puddinkje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armbandje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sterretje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koninkje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kettinkje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potloodje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spelletje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zonnetje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buiginkje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Verkleinwoorden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“Het grondwoord is … dan je, </a:t>
            </a:r>
            <a:r>
              <a:rPr lang="nl-NL" sz="3200" dirty="0" err="1"/>
              <a:t>tje</a:t>
            </a:r>
            <a:r>
              <a:rPr lang="nl-NL" sz="3200" dirty="0"/>
              <a:t> of </a:t>
            </a:r>
            <a:r>
              <a:rPr lang="nl-NL" sz="3200" dirty="0" err="1"/>
              <a:t>pje</a:t>
            </a:r>
            <a:r>
              <a:rPr lang="nl-NL" sz="3200" dirty="0"/>
              <a:t>. </a:t>
            </a:r>
          </a:p>
          <a:p>
            <a:pPr marL="0" indent="0" algn="ctr">
              <a:buNone/>
            </a:pPr>
            <a:r>
              <a:rPr lang="nl-NL" sz="3200" dirty="0"/>
              <a:t>Je hoort de u, maar schrijft de e.”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45" y="3691824"/>
            <a:ext cx="2751179" cy="275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hoogstandje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spiegeltje</a:t>
            </a: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geltje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armbandje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potloodje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14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Verkleinwoorden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“Het grondwoord is … dan je, </a:t>
            </a:r>
            <a:r>
              <a:rPr lang="nl-NL" sz="3200" dirty="0" err="1"/>
              <a:t>tje</a:t>
            </a:r>
            <a:r>
              <a:rPr lang="nl-NL" sz="3200" dirty="0"/>
              <a:t> of </a:t>
            </a:r>
            <a:r>
              <a:rPr lang="nl-NL" sz="3200" dirty="0" err="1"/>
              <a:t>pje</a:t>
            </a:r>
            <a:r>
              <a:rPr lang="nl-NL" sz="3200" dirty="0"/>
              <a:t>. </a:t>
            </a:r>
          </a:p>
          <a:p>
            <a:pPr marL="0" indent="0" algn="ctr">
              <a:buNone/>
            </a:pPr>
            <a:r>
              <a:rPr lang="nl-NL" sz="3200" dirty="0"/>
              <a:t>Je hoort de u, maar schrijft de e.”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45" y="3691824"/>
            <a:ext cx="2751179" cy="275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56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pakketje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spi</a:t>
            </a:r>
            <a:r>
              <a:rPr lang="nl-NL" sz="9600" b="1" dirty="0">
                <a:solidFill>
                  <a:srgbClr val="FF0000"/>
                </a:solidFill>
              </a:rPr>
              <a:t>nn</a:t>
            </a:r>
            <a:r>
              <a:rPr lang="nl-NL" sz="9600" b="1" dirty="0"/>
              <a:t>etje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vriendi</a:t>
            </a:r>
            <a:r>
              <a:rPr lang="nl-NL" sz="9600" b="1" dirty="0">
                <a:solidFill>
                  <a:srgbClr val="FF0000"/>
                </a:solidFill>
              </a:rPr>
              <a:t>nn</a:t>
            </a:r>
            <a:r>
              <a:rPr lang="nl-NL" sz="9600" b="1" dirty="0"/>
              <a:t>etje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ste</a:t>
            </a:r>
            <a:r>
              <a:rPr lang="nl-NL" sz="9600" b="1" dirty="0">
                <a:solidFill>
                  <a:srgbClr val="FF0000"/>
                </a:solidFill>
              </a:rPr>
              <a:t>rr</a:t>
            </a:r>
            <a:r>
              <a:rPr lang="nl-NL" sz="9600" b="1" dirty="0"/>
              <a:t>etje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spe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etje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219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14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Verkleinwoorden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“Het grondwoord is … dan je, </a:t>
            </a:r>
            <a:r>
              <a:rPr lang="nl-NL" sz="3200" dirty="0" err="1"/>
              <a:t>tje</a:t>
            </a:r>
            <a:r>
              <a:rPr lang="nl-NL" sz="3200" dirty="0"/>
              <a:t> of </a:t>
            </a:r>
            <a:r>
              <a:rPr lang="nl-NL" sz="3200" dirty="0" err="1"/>
              <a:t>pje</a:t>
            </a:r>
            <a:r>
              <a:rPr lang="nl-NL" sz="3200" dirty="0"/>
              <a:t>. </a:t>
            </a:r>
          </a:p>
          <a:p>
            <a:pPr marL="0" indent="0" algn="ctr">
              <a:buNone/>
            </a:pPr>
            <a:r>
              <a:rPr lang="nl-NL" sz="3200" dirty="0"/>
              <a:t>Je hoort de u, maar schrijft de e.”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45" y="3691824"/>
            <a:ext cx="2751179" cy="275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56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kunstje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vestje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bur</a:t>
            </a:r>
            <a:r>
              <a:rPr lang="nl-NL" sz="9600" b="1" dirty="0">
                <a:solidFill>
                  <a:srgbClr val="FF0000"/>
                </a:solidFill>
              </a:rPr>
              <a:t>eau</a:t>
            </a:r>
            <a:r>
              <a:rPr lang="nl-NL" sz="9600" b="1" dirty="0"/>
              <a:t>tje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koninkje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zo</a:t>
            </a:r>
            <a:r>
              <a:rPr lang="nl-NL" sz="9600" b="1" dirty="0">
                <a:solidFill>
                  <a:srgbClr val="FF0000"/>
                </a:solidFill>
              </a:rPr>
              <a:t>nn</a:t>
            </a:r>
            <a:r>
              <a:rPr lang="nl-NL" sz="9600" b="1" dirty="0"/>
              <a:t>etje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097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14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Verkleinwoorden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“Het grondwoord is … dan je, </a:t>
            </a:r>
            <a:r>
              <a:rPr lang="nl-NL" sz="3200" dirty="0" err="1"/>
              <a:t>tje</a:t>
            </a:r>
            <a:r>
              <a:rPr lang="nl-NL" sz="3200" dirty="0"/>
              <a:t> of </a:t>
            </a:r>
            <a:r>
              <a:rPr lang="nl-NL" sz="3200" dirty="0" err="1"/>
              <a:t>pje</a:t>
            </a:r>
            <a:r>
              <a:rPr lang="nl-NL" sz="3200" dirty="0"/>
              <a:t>. </a:t>
            </a:r>
          </a:p>
          <a:p>
            <a:pPr marL="0" indent="0" algn="ctr">
              <a:buNone/>
            </a:pPr>
            <a:r>
              <a:rPr lang="nl-NL" sz="3200" dirty="0"/>
              <a:t>Je hoort de u, maar schrijft de e.”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45" y="3691824"/>
            <a:ext cx="2751179" cy="275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56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woninkje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u</a:t>
            </a:r>
            <a:r>
              <a:rPr lang="nl-NL" sz="9600" b="1" dirty="0">
                <a:solidFill>
                  <a:srgbClr val="FF0000"/>
                </a:solidFill>
              </a:rPr>
              <a:t>tt</a:t>
            </a:r>
            <a:r>
              <a:rPr lang="nl-NL" sz="9600" b="1" dirty="0"/>
              <a:t>inkje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pu</a:t>
            </a:r>
            <a:r>
              <a:rPr lang="nl-NL" sz="9600" b="1" dirty="0">
                <a:solidFill>
                  <a:srgbClr val="FF0000"/>
                </a:solidFill>
              </a:rPr>
              <a:t>dd</a:t>
            </a:r>
            <a:r>
              <a:rPr lang="nl-NL" sz="9600" b="1" dirty="0"/>
              <a:t>inkje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ke</a:t>
            </a:r>
            <a:r>
              <a:rPr lang="nl-NL" sz="9600" b="1" dirty="0">
                <a:solidFill>
                  <a:srgbClr val="FF0000"/>
                </a:solidFill>
              </a:rPr>
              <a:t>tt</a:t>
            </a:r>
            <a:r>
              <a:rPr lang="nl-NL" sz="9600" b="1" dirty="0"/>
              <a:t>inkje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buiginkje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212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14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hoogstandje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pakketje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kunstje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woninkje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spiegeltje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spinnetje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vestje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schuttinkje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het </a:t>
                      </a:r>
                      <a:r>
                        <a:rPr lang="en-US" dirty="0" err="1"/>
                        <a:t>vogeltje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vriendinnetje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bureautje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puddinkje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armbandje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sterretje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koninkje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kettinkje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potloodje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spelletje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zonnetje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buiginkje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87311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250</Words>
  <Application>Microsoft Office PowerPoint</Application>
  <PresentationFormat>Breedbeeld</PresentationFormat>
  <Paragraphs>177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82</cp:revision>
  <dcterms:created xsi:type="dcterms:W3CDTF">2015-07-16T09:32:42Z</dcterms:created>
  <dcterms:modified xsi:type="dcterms:W3CDTF">2022-07-29T07:28:06Z</dcterms:modified>
</cp:coreProperties>
</file>