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68" r:id="rId10"/>
    <p:sldId id="358" r:id="rId11"/>
    <p:sldId id="263" r:id="rId12"/>
    <p:sldId id="365" r:id="rId13"/>
    <p:sldId id="265" r:id="rId14"/>
    <p:sldId id="284" r:id="rId15"/>
    <p:sldId id="267" r:id="rId16"/>
    <p:sldId id="266" r:id="rId17"/>
    <p:sldId id="268" r:id="rId18"/>
    <p:sldId id="313" r:id="rId19"/>
    <p:sldId id="360" r:id="rId20"/>
    <p:sldId id="270" r:id="rId21"/>
    <p:sldId id="366" r:id="rId22"/>
    <p:sldId id="271" r:id="rId23"/>
    <p:sldId id="276" r:id="rId24"/>
    <p:sldId id="273" r:id="rId25"/>
    <p:sldId id="275" r:id="rId26"/>
    <p:sldId id="274" r:id="rId27"/>
    <p:sldId id="369" r:id="rId28"/>
    <p:sldId id="362" r:id="rId29"/>
    <p:sldId id="277" r:id="rId30"/>
    <p:sldId id="367" r:id="rId31"/>
    <p:sldId id="279" r:id="rId32"/>
    <p:sldId id="280" r:id="rId33"/>
    <p:sldId id="281" r:id="rId34"/>
    <p:sldId id="282" r:id="rId35"/>
    <p:sldId id="283" r:id="rId36"/>
    <p:sldId id="370" r:id="rId37"/>
    <p:sldId id="364" r:id="rId38"/>
    <p:sldId id="35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15107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thema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enthousiast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apotheek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methode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thuis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discotheek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Athene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thee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therapie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bibliotheek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thermometer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theedoek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althans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mediatheek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hypotheek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theemuts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katholiek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theater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thematisch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t, maar schrijft de </a:t>
            </a:r>
            <a:r>
              <a:rPr lang="nl-NL" sz="3200" dirty="0" err="1"/>
              <a:t>th.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29" y="3139157"/>
            <a:ext cx="3207206" cy="320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thema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thuis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theedoek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theemuts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5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7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t, maar schrijft de </a:t>
            </a:r>
            <a:r>
              <a:rPr lang="nl-NL" sz="3200" dirty="0" err="1"/>
              <a:t>th.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29" y="3139157"/>
            <a:ext cx="3207206" cy="320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30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enth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siast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theorie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therapie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althans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katholiek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79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t, maar schrijft de </a:t>
            </a:r>
            <a:r>
              <a:rPr lang="nl-NL" sz="3200" dirty="0" err="1"/>
              <a:t>th.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29" y="3139157"/>
            <a:ext cx="3207206" cy="320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3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apotheek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dis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otheek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bibliotheek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mediatheek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theater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88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79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t, maar schrijft de </a:t>
            </a:r>
            <a:r>
              <a:rPr lang="nl-NL" sz="3200" dirty="0" err="1"/>
              <a:t>th.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29" y="3139157"/>
            <a:ext cx="3207206" cy="320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30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methode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thene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therm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m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ter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</a:t>
            </a:r>
            <a:r>
              <a:rPr lang="nl-NL" sz="9600" b="1" dirty="0">
                <a:solidFill>
                  <a:srgbClr val="FF0000"/>
                </a:solidFill>
              </a:rPr>
              <a:t>y</a:t>
            </a:r>
            <a:r>
              <a:rPr lang="nl-NL" sz="9600" b="1" dirty="0"/>
              <a:t>potheek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themat</a:t>
            </a:r>
            <a:r>
              <a:rPr lang="nl-NL" sz="9600" b="1" dirty="0">
                <a:solidFill>
                  <a:srgbClr val="FF0000"/>
                </a:solidFill>
              </a:rPr>
              <a:t>isch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6466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79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thema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enthousiast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apotheek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methode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thuis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discotheek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Athene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thee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therapie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bibliotheek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thermometer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theedoek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althans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mediatheek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hypotheek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theemuts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katholiek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theater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thematisch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7123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188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Themawoorden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85</cp:revision>
  <dcterms:created xsi:type="dcterms:W3CDTF">2015-07-16T09:32:42Z</dcterms:created>
  <dcterms:modified xsi:type="dcterms:W3CDTF">2022-07-29T07:32:21Z</dcterms:modified>
</cp:coreProperties>
</file>