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72" r:id="rId10"/>
    <p:sldId id="361" r:id="rId11"/>
    <p:sldId id="263" r:id="rId12"/>
    <p:sldId id="368" r:id="rId13"/>
    <p:sldId id="265" r:id="rId14"/>
    <p:sldId id="284" r:id="rId15"/>
    <p:sldId id="266" r:id="rId16"/>
    <p:sldId id="267" r:id="rId17"/>
    <p:sldId id="268" r:id="rId18"/>
    <p:sldId id="373" r:id="rId19"/>
    <p:sldId id="363" r:id="rId20"/>
    <p:sldId id="270" r:id="rId21"/>
    <p:sldId id="369" r:id="rId22"/>
    <p:sldId id="271" r:id="rId23"/>
    <p:sldId id="273" r:id="rId24"/>
    <p:sldId id="276" r:id="rId25"/>
    <p:sldId id="275" r:id="rId26"/>
    <p:sldId id="274" r:id="rId27"/>
    <p:sldId id="374" r:id="rId28"/>
    <p:sldId id="365" r:id="rId29"/>
    <p:sldId id="277" r:id="rId30"/>
    <p:sldId id="370" r:id="rId31"/>
    <p:sldId id="279" r:id="rId32"/>
    <p:sldId id="280" r:id="rId33"/>
    <p:sldId id="282" r:id="rId34"/>
    <p:sldId id="281" r:id="rId35"/>
    <p:sldId id="283" r:id="rId36"/>
    <p:sldId id="375" r:id="rId37"/>
    <p:sldId id="367" r:id="rId38"/>
    <p:sldId id="371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83" d="100"/>
          <a:sy n="83" d="100"/>
        </p:scale>
        <p:origin x="-128" y="-16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3DD30FA7-FE83-A54F-9C44-CCABC4F9647C}"/>
    <pc:docChg chg="addSld delSld">
      <pc:chgData name="Berge, Anniek ten (136962)" userId="e668d065-6349-4508-add4-53f71d8888d8" providerId="ADAL" clId="{3DD30FA7-FE83-A54F-9C44-CCABC4F9647C}" dt="2022-07-28T09:13:20.494" v="7" actId="2696"/>
      <pc:docMkLst>
        <pc:docMk/>
      </pc:docMkLst>
      <pc:sldChg chg="del">
        <pc:chgData name="Berge, Anniek ten (136962)" userId="e668d065-6349-4508-add4-53f71d8888d8" providerId="ADAL" clId="{3DD30FA7-FE83-A54F-9C44-CCABC4F9647C}" dt="2022-07-28T09:12:01.283" v="1" actId="2696"/>
        <pc:sldMkLst>
          <pc:docMk/>
          <pc:sldMk cId="3324824904" sldId="360"/>
        </pc:sldMkLst>
      </pc:sldChg>
      <pc:sldChg chg="del">
        <pc:chgData name="Berge, Anniek ten (136962)" userId="e668d065-6349-4508-add4-53f71d8888d8" providerId="ADAL" clId="{3DD30FA7-FE83-A54F-9C44-CCABC4F9647C}" dt="2022-07-28T09:12:15.984" v="3" actId="2696"/>
        <pc:sldMkLst>
          <pc:docMk/>
          <pc:sldMk cId="3324824904" sldId="362"/>
        </pc:sldMkLst>
      </pc:sldChg>
      <pc:sldChg chg="del">
        <pc:chgData name="Berge, Anniek ten (136962)" userId="e668d065-6349-4508-add4-53f71d8888d8" providerId="ADAL" clId="{3DD30FA7-FE83-A54F-9C44-CCABC4F9647C}" dt="2022-07-28T09:12:32.089" v="5" actId="2696"/>
        <pc:sldMkLst>
          <pc:docMk/>
          <pc:sldMk cId="3324824904" sldId="364"/>
        </pc:sldMkLst>
      </pc:sldChg>
      <pc:sldChg chg="del">
        <pc:chgData name="Berge, Anniek ten (136962)" userId="e668d065-6349-4508-add4-53f71d8888d8" providerId="ADAL" clId="{3DD30FA7-FE83-A54F-9C44-CCABC4F9647C}" dt="2022-07-28T09:13:20.494" v="7" actId="2696"/>
        <pc:sldMkLst>
          <pc:docMk/>
          <pc:sldMk cId="3324824904" sldId="366"/>
        </pc:sldMkLst>
      </pc:sldChg>
      <pc:sldChg chg="add">
        <pc:chgData name="Berge, Anniek ten (136962)" userId="e668d065-6349-4508-add4-53f71d8888d8" providerId="ADAL" clId="{3DD30FA7-FE83-A54F-9C44-CCABC4F9647C}" dt="2022-07-28T09:11:59.696" v="0" actId="22"/>
        <pc:sldMkLst>
          <pc:docMk/>
          <pc:sldMk cId="1281906362" sldId="372"/>
        </pc:sldMkLst>
      </pc:sldChg>
      <pc:sldChg chg="add">
        <pc:chgData name="Berge, Anniek ten (136962)" userId="e668d065-6349-4508-add4-53f71d8888d8" providerId="ADAL" clId="{3DD30FA7-FE83-A54F-9C44-CCABC4F9647C}" dt="2022-07-28T09:12:14.046" v="2" actId="22"/>
        <pc:sldMkLst>
          <pc:docMk/>
          <pc:sldMk cId="3851210071" sldId="373"/>
        </pc:sldMkLst>
      </pc:sldChg>
      <pc:sldChg chg="add">
        <pc:chgData name="Berge, Anniek ten (136962)" userId="e668d065-6349-4508-add4-53f71d8888d8" providerId="ADAL" clId="{3DD30FA7-FE83-A54F-9C44-CCABC4F9647C}" dt="2022-07-28T09:12:30.236" v="4" actId="22"/>
        <pc:sldMkLst>
          <pc:docMk/>
          <pc:sldMk cId="2666031027" sldId="374"/>
        </pc:sldMkLst>
      </pc:sldChg>
      <pc:sldChg chg="add">
        <pc:chgData name="Berge, Anniek ten (136962)" userId="e668d065-6349-4508-add4-53f71d8888d8" providerId="ADAL" clId="{3DD30FA7-FE83-A54F-9C44-CCABC4F9647C}" dt="2022-07-28T09:13:18.555" v="6" actId="22"/>
        <pc:sldMkLst>
          <pc:docMk/>
          <pc:sldMk cId="549602429" sldId="37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38177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geboorte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geur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stoor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schoorsteen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keer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meer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kleur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voordeur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poort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meer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scheur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kleurboek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speer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beurt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trakteer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voorkant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wanneer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geweer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zweer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smeerboel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03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Fopletterwoorden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Fopletterwoord</a:t>
            </a:r>
            <a:r>
              <a:rPr lang="en-US" sz="3200" dirty="0"/>
              <a:t>, </a:t>
            </a:r>
            <a:r>
              <a:rPr lang="en-US" sz="3200" dirty="0" err="1"/>
              <a:t>bij</a:t>
            </a:r>
            <a:r>
              <a:rPr lang="en-US" sz="3200" dirty="0"/>
              <a:t> –</a:t>
            </a:r>
            <a:r>
              <a:rPr lang="en-US" sz="3200" dirty="0" err="1"/>
              <a:t>eer</a:t>
            </a:r>
            <a:r>
              <a:rPr lang="en-US" sz="3200" dirty="0"/>
              <a:t> –</a:t>
            </a:r>
            <a:r>
              <a:rPr lang="en-US" sz="3200" dirty="0" err="1"/>
              <a:t>oor</a:t>
            </a:r>
            <a:r>
              <a:rPr lang="en-US" sz="3200" dirty="0"/>
              <a:t> – </a:t>
            </a:r>
            <a:r>
              <a:rPr lang="en-US" sz="3200" dirty="0" err="1"/>
              <a:t>eur</a:t>
            </a:r>
            <a:r>
              <a:rPr lang="en-US" sz="3200" dirty="0"/>
              <a:t> </a:t>
            </a:r>
            <a:r>
              <a:rPr lang="en-US" sz="3200" dirty="0" err="1"/>
              <a:t>laat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mij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foppen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geboorte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keer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poort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speer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wa</a:t>
            </a:r>
            <a:r>
              <a:rPr lang="nl-NL" sz="9600" b="1" dirty="0">
                <a:solidFill>
                  <a:srgbClr val="FF0000"/>
                </a:solidFill>
              </a:rPr>
              <a:t>nn</a:t>
            </a:r>
            <a:r>
              <a:rPr lang="nl-NL" sz="9600" b="1" dirty="0"/>
              <a:t>eer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49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03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Fopletterwoorden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Fopletterwoord</a:t>
            </a:r>
            <a:r>
              <a:rPr lang="en-US" sz="3200" dirty="0"/>
              <a:t>, </a:t>
            </a:r>
            <a:r>
              <a:rPr lang="en-US" sz="3200" dirty="0" err="1"/>
              <a:t>bij</a:t>
            </a:r>
            <a:r>
              <a:rPr lang="en-US" sz="3200" dirty="0"/>
              <a:t> –</a:t>
            </a:r>
            <a:r>
              <a:rPr lang="en-US" sz="3200" dirty="0" err="1"/>
              <a:t>eer</a:t>
            </a:r>
            <a:r>
              <a:rPr lang="en-US" sz="3200" dirty="0"/>
              <a:t> –</a:t>
            </a:r>
            <a:r>
              <a:rPr lang="en-US" sz="3200" dirty="0" err="1"/>
              <a:t>oor</a:t>
            </a:r>
            <a:r>
              <a:rPr lang="en-US" sz="3200" dirty="0"/>
              <a:t> – </a:t>
            </a:r>
            <a:r>
              <a:rPr lang="en-US" sz="3200" dirty="0" err="1"/>
              <a:t>eur</a:t>
            </a:r>
            <a:r>
              <a:rPr lang="en-US" sz="3200" dirty="0"/>
              <a:t> </a:t>
            </a:r>
            <a:r>
              <a:rPr lang="en-US" sz="3200" dirty="0" err="1"/>
              <a:t>laat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mij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foppen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09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geur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meer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meer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beurt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geweer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10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49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03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Fopletterwoorden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Fopletterwoord</a:t>
            </a:r>
            <a:r>
              <a:rPr lang="en-US" sz="3200" dirty="0"/>
              <a:t>, </a:t>
            </a:r>
            <a:r>
              <a:rPr lang="en-US" sz="3200" dirty="0" err="1"/>
              <a:t>bij</a:t>
            </a:r>
            <a:r>
              <a:rPr lang="en-US" sz="3200" dirty="0"/>
              <a:t> –</a:t>
            </a:r>
            <a:r>
              <a:rPr lang="en-US" sz="3200" dirty="0" err="1"/>
              <a:t>eer</a:t>
            </a:r>
            <a:r>
              <a:rPr lang="en-US" sz="3200" dirty="0"/>
              <a:t> –</a:t>
            </a:r>
            <a:r>
              <a:rPr lang="en-US" sz="3200" dirty="0" err="1"/>
              <a:t>oor</a:t>
            </a:r>
            <a:r>
              <a:rPr lang="en-US" sz="3200" dirty="0"/>
              <a:t> – </a:t>
            </a:r>
            <a:r>
              <a:rPr lang="en-US" sz="3200" dirty="0" err="1"/>
              <a:t>eur</a:t>
            </a:r>
            <a:r>
              <a:rPr lang="en-US" sz="3200" dirty="0"/>
              <a:t> </a:t>
            </a:r>
            <a:r>
              <a:rPr lang="en-US" sz="3200" dirty="0" err="1"/>
              <a:t>laat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mij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foppen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09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stoor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kleur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eur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trakteer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zweer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31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49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103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Fopletterwoorden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Fopletterwoord</a:t>
            </a:r>
            <a:r>
              <a:rPr lang="en-US" sz="3200" dirty="0"/>
              <a:t>, </a:t>
            </a:r>
            <a:r>
              <a:rPr lang="en-US" sz="3200" dirty="0" err="1"/>
              <a:t>bij</a:t>
            </a:r>
            <a:r>
              <a:rPr lang="en-US" sz="3200" dirty="0"/>
              <a:t> –</a:t>
            </a:r>
            <a:r>
              <a:rPr lang="en-US" sz="3200" dirty="0" err="1"/>
              <a:t>eer</a:t>
            </a:r>
            <a:r>
              <a:rPr lang="en-US" sz="3200" dirty="0"/>
              <a:t> –</a:t>
            </a:r>
            <a:r>
              <a:rPr lang="en-US" sz="3200" dirty="0" err="1"/>
              <a:t>oor</a:t>
            </a:r>
            <a:r>
              <a:rPr lang="en-US" sz="3200" dirty="0"/>
              <a:t> – </a:t>
            </a:r>
            <a:r>
              <a:rPr lang="en-US" sz="3200" dirty="0" err="1"/>
              <a:t>eur</a:t>
            </a:r>
            <a:r>
              <a:rPr lang="en-US" sz="3200" dirty="0"/>
              <a:t> </a:t>
            </a:r>
            <a:r>
              <a:rPr lang="en-US" sz="3200" dirty="0" err="1"/>
              <a:t>laat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mij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</a:t>
            </a:r>
            <a:r>
              <a:rPr lang="en-US" sz="3200" dirty="0" err="1"/>
              <a:t>foppen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22" y="2957041"/>
            <a:ext cx="3509820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093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oorsteen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voordeur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kleurboek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voorkant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/>
              <a:t>smeerboel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02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49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63054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geboorte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geur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stoor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schoorsteen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keer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meer</a:t>
                      </a:r>
                      <a:endParaRPr lang="en-US" sz="1800" dirty="0"/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kleur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voordeur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poort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meer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scheur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kleurboek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speer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beurt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trakteer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voorkant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wanneer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geweer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zweer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smeerboel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78384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222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Fopletterwoorden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73</cp:revision>
  <dcterms:created xsi:type="dcterms:W3CDTF">2015-07-16T09:32:42Z</dcterms:created>
  <dcterms:modified xsi:type="dcterms:W3CDTF">2022-07-28T09:13:26Z</dcterms:modified>
</cp:coreProperties>
</file>