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60" r:id="rId6"/>
    <p:sldId id="261" r:id="rId7"/>
    <p:sldId id="262" r:id="rId8"/>
    <p:sldId id="259" r:id="rId9"/>
    <p:sldId id="319" r:id="rId10"/>
    <p:sldId id="392" r:id="rId11"/>
    <p:sldId id="263" r:id="rId12"/>
    <p:sldId id="381" r:id="rId13"/>
    <p:sldId id="266" r:id="rId14"/>
    <p:sldId id="268" r:id="rId15"/>
    <p:sldId id="267" r:id="rId16"/>
    <p:sldId id="284" r:id="rId17"/>
    <p:sldId id="265" r:id="rId18"/>
    <p:sldId id="393" r:id="rId19"/>
    <p:sldId id="391" r:id="rId20"/>
    <p:sldId id="270" r:id="rId21"/>
    <p:sldId id="384" r:id="rId22"/>
    <p:sldId id="271" r:id="rId23"/>
    <p:sldId id="273" r:id="rId24"/>
    <p:sldId id="276" r:id="rId25"/>
    <p:sldId id="275" r:id="rId26"/>
    <p:sldId id="274" r:id="rId27"/>
    <p:sldId id="394" r:id="rId28"/>
    <p:sldId id="389" r:id="rId29"/>
    <p:sldId id="277" r:id="rId30"/>
    <p:sldId id="385" r:id="rId31"/>
    <p:sldId id="279" r:id="rId32"/>
    <p:sldId id="280" r:id="rId33"/>
    <p:sldId id="281" r:id="rId34"/>
    <p:sldId id="282" r:id="rId35"/>
    <p:sldId id="283" r:id="rId36"/>
    <p:sldId id="395" r:id="rId37"/>
    <p:sldId id="387" r:id="rId38"/>
    <p:sldId id="380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20" y="-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334BEA4-0E2A-4141-B2C4-3D31BB89C321}"/>
    <pc:docChg chg="addSld delSld">
      <pc:chgData name="Berge, Anniek ten (136962)" userId="e668d065-6349-4508-add4-53f71d8888d8" providerId="ADAL" clId="{C334BEA4-0E2A-4141-B2C4-3D31BB89C321}" dt="2022-07-30T13:05:35.836" v="7" actId="2696"/>
      <pc:docMkLst>
        <pc:docMk/>
      </pc:docMkLst>
      <pc:sldChg chg="add">
        <pc:chgData name="Berge, Anniek ten (136962)" userId="e668d065-6349-4508-add4-53f71d8888d8" providerId="ADAL" clId="{C334BEA4-0E2A-4141-B2C4-3D31BB89C321}" dt="2022-07-30T13:04:36.350" v="0" actId="22"/>
        <pc:sldMkLst>
          <pc:docMk/>
          <pc:sldMk cId="3755801898" sldId="319"/>
        </pc:sldMkLst>
      </pc:sldChg>
      <pc:sldChg chg="del">
        <pc:chgData name="Berge, Anniek ten (136962)" userId="e668d065-6349-4508-add4-53f71d8888d8" providerId="ADAL" clId="{C334BEA4-0E2A-4141-B2C4-3D31BB89C321}" dt="2022-07-30T13:05:35.836" v="7" actId="2696"/>
        <pc:sldMkLst>
          <pc:docMk/>
          <pc:sldMk cId="3511105375" sldId="386"/>
        </pc:sldMkLst>
      </pc:sldChg>
      <pc:sldChg chg="del">
        <pc:chgData name="Berge, Anniek ten (136962)" userId="e668d065-6349-4508-add4-53f71d8888d8" providerId="ADAL" clId="{C334BEA4-0E2A-4141-B2C4-3D31BB89C321}" dt="2022-07-30T13:05:20.882" v="5" actId="2696"/>
        <pc:sldMkLst>
          <pc:docMk/>
          <pc:sldMk cId="3511105375" sldId="388"/>
        </pc:sldMkLst>
      </pc:sldChg>
      <pc:sldChg chg="del">
        <pc:chgData name="Berge, Anniek ten (136962)" userId="e668d065-6349-4508-add4-53f71d8888d8" providerId="ADAL" clId="{C334BEA4-0E2A-4141-B2C4-3D31BB89C321}" dt="2022-07-30T13:05:05.836" v="3" actId="2696"/>
        <pc:sldMkLst>
          <pc:docMk/>
          <pc:sldMk cId="3511105375" sldId="390"/>
        </pc:sldMkLst>
      </pc:sldChg>
      <pc:sldChg chg="add">
        <pc:chgData name="Berge, Anniek ten (136962)" userId="e668d065-6349-4508-add4-53f71d8888d8" providerId="ADAL" clId="{C334BEA4-0E2A-4141-B2C4-3D31BB89C321}" dt="2022-07-30T13:04:45.423" v="1" actId="22"/>
        <pc:sldMkLst>
          <pc:docMk/>
          <pc:sldMk cId="4197468241" sldId="392"/>
        </pc:sldMkLst>
      </pc:sldChg>
      <pc:sldChg chg="add">
        <pc:chgData name="Berge, Anniek ten (136962)" userId="e668d065-6349-4508-add4-53f71d8888d8" providerId="ADAL" clId="{C334BEA4-0E2A-4141-B2C4-3D31BB89C321}" dt="2022-07-30T13:05:02.157" v="2" actId="22"/>
        <pc:sldMkLst>
          <pc:docMk/>
          <pc:sldMk cId="2085638454" sldId="393"/>
        </pc:sldMkLst>
      </pc:sldChg>
      <pc:sldChg chg="add">
        <pc:chgData name="Berge, Anniek ten (136962)" userId="e668d065-6349-4508-add4-53f71d8888d8" providerId="ADAL" clId="{C334BEA4-0E2A-4141-B2C4-3D31BB89C321}" dt="2022-07-30T13:05:19.219" v="4" actId="22"/>
        <pc:sldMkLst>
          <pc:docMk/>
          <pc:sldMk cId="3759252551" sldId="394"/>
        </pc:sldMkLst>
      </pc:sldChg>
      <pc:sldChg chg="add">
        <pc:chgData name="Berge, Anniek ten (136962)" userId="e668d065-6349-4508-add4-53f71d8888d8" providerId="ADAL" clId="{C334BEA4-0E2A-4141-B2C4-3D31BB89C321}" dt="2022-07-30T13:05:34.135" v="6" actId="22"/>
        <pc:sldMkLst>
          <pc:docMk/>
          <pc:sldMk cId="3204491186" sldId="3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3919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vogelkooi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lawaai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haaien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verstrooid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rotzooi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ontdooi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vlooien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papegaai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kraaien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knoeipot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toernooi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geknoei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haargroei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papegaaien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81" y="3037360"/>
            <a:ext cx="3429501" cy="342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gelkooi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verstrooi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papegaai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knoeipot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/>
              <a:t>knoei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68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5735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81" y="3037360"/>
            <a:ext cx="3429501" cy="342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7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lawaai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rotzooi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plooi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toernooi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haargroei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38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81" y="3037360"/>
            <a:ext cx="3429501" cy="342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89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snoei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ontdooi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maai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zwaai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zaai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52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27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6134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Haaiwoorden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“Je </a:t>
            </a:r>
            <a:r>
              <a:rPr lang="en-US" sz="3200" dirty="0" err="1"/>
              <a:t>hoort</a:t>
            </a:r>
            <a:r>
              <a:rPr lang="en-US" sz="3200" dirty="0"/>
              <a:t> de j maar </a:t>
            </a:r>
            <a:r>
              <a:rPr lang="en-US" sz="3200" dirty="0" err="1"/>
              <a:t>schrijft</a:t>
            </a:r>
            <a:r>
              <a:rPr lang="en-US" sz="3200" dirty="0"/>
              <a:t> de </a:t>
            </a:r>
            <a:r>
              <a:rPr lang="en-US" sz="3200" dirty="0" err="1"/>
              <a:t>i</a:t>
            </a:r>
            <a:r>
              <a:rPr lang="en-US" sz="3200" dirty="0"/>
              <a:t>.”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81" y="3037360"/>
            <a:ext cx="3429501" cy="342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89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haaien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vlooien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kraaien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koeien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papegaaien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911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27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vogelkooi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lawaai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haaien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verstrooid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rotzooi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ontdooi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vlooien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papegaai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plooi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maai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kraaien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knoeipot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toernooi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zwaai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koeien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geknoei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haargroei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papegaaien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0975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202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Haaiwoorden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88</cp:revision>
  <dcterms:created xsi:type="dcterms:W3CDTF">2015-07-16T09:32:42Z</dcterms:created>
  <dcterms:modified xsi:type="dcterms:W3CDTF">2022-07-30T13:05:42Z</dcterms:modified>
</cp:coreProperties>
</file>