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75" r:id="rId10"/>
    <p:sldId id="365" r:id="rId11"/>
    <p:sldId id="263" r:id="rId12"/>
    <p:sldId id="379" r:id="rId13"/>
    <p:sldId id="265" r:id="rId14"/>
    <p:sldId id="284" r:id="rId15"/>
    <p:sldId id="266" r:id="rId16"/>
    <p:sldId id="267" r:id="rId17"/>
    <p:sldId id="268" r:id="rId18"/>
    <p:sldId id="376" r:id="rId19"/>
    <p:sldId id="367" r:id="rId20"/>
    <p:sldId id="270" r:id="rId21"/>
    <p:sldId id="380" r:id="rId22"/>
    <p:sldId id="271" r:id="rId23"/>
    <p:sldId id="273" r:id="rId24"/>
    <p:sldId id="276" r:id="rId25"/>
    <p:sldId id="275" r:id="rId26"/>
    <p:sldId id="274" r:id="rId27"/>
    <p:sldId id="377" r:id="rId28"/>
    <p:sldId id="369" r:id="rId29"/>
    <p:sldId id="277" r:id="rId30"/>
    <p:sldId id="381" r:id="rId31"/>
    <p:sldId id="279" r:id="rId32"/>
    <p:sldId id="280" r:id="rId33"/>
    <p:sldId id="281" r:id="rId34"/>
    <p:sldId id="282" r:id="rId35"/>
    <p:sldId id="283" r:id="rId36"/>
    <p:sldId id="378" r:id="rId37"/>
    <p:sldId id="371" r:id="rId38"/>
    <p:sldId id="36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6349ABB5-42A9-8744-A46B-7066506F62DD}"/>
    <pc:docChg chg="addSld delSld">
      <pc:chgData name="Berge, Anniek ten (136962)" userId="e668d065-6349-4508-add4-53f71d8888d8" providerId="ADAL" clId="{6349ABB5-42A9-8744-A46B-7066506F62DD}" dt="2022-07-28T09:15:42.931" v="9" actId="2696"/>
      <pc:docMkLst>
        <pc:docMk/>
      </pc:docMkLst>
      <pc:sldChg chg="del">
        <pc:chgData name="Berge, Anniek ten (136962)" userId="e668d065-6349-4508-add4-53f71d8888d8" providerId="ADAL" clId="{6349ABB5-42A9-8744-A46B-7066506F62DD}" dt="2022-07-28T09:14:55.672" v="3" actId="2696"/>
        <pc:sldMkLst>
          <pc:docMk/>
          <pc:sldMk cId="402915637" sldId="364"/>
        </pc:sldMkLst>
      </pc:sldChg>
      <pc:sldChg chg="del">
        <pc:chgData name="Berge, Anniek ten (136962)" userId="e668d065-6349-4508-add4-53f71d8888d8" providerId="ADAL" clId="{6349ABB5-42A9-8744-A46B-7066506F62DD}" dt="2022-07-28T09:15:10.657" v="5" actId="2696"/>
        <pc:sldMkLst>
          <pc:docMk/>
          <pc:sldMk cId="402915637" sldId="366"/>
        </pc:sldMkLst>
      </pc:sldChg>
      <pc:sldChg chg="del">
        <pc:chgData name="Berge, Anniek ten (136962)" userId="e668d065-6349-4508-add4-53f71d8888d8" providerId="ADAL" clId="{6349ABB5-42A9-8744-A46B-7066506F62DD}" dt="2022-07-28T09:15:25.693" v="7" actId="2696"/>
        <pc:sldMkLst>
          <pc:docMk/>
          <pc:sldMk cId="402915637" sldId="368"/>
        </pc:sldMkLst>
      </pc:sldChg>
      <pc:sldChg chg="del">
        <pc:chgData name="Berge, Anniek ten (136962)" userId="e668d065-6349-4508-add4-53f71d8888d8" providerId="ADAL" clId="{6349ABB5-42A9-8744-A46B-7066506F62DD}" dt="2022-07-28T09:15:42.931" v="9" actId="2696"/>
        <pc:sldMkLst>
          <pc:docMk/>
          <pc:sldMk cId="402915637" sldId="370"/>
        </pc:sldMkLst>
      </pc:sldChg>
      <pc:sldChg chg="add">
        <pc:chgData name="Berge, Anniek ten (136962)" userId="e668d065-6349-4508-add4-53f71d8888d8" providerId="ADAL" clId="{6349ABB5-42A9-8744-A46B-7066506F62DD}" dt="2022-07-28T09:14:49.574" v="0" actId="22"/>
        <pc:sldMkLst>
          <pc:docMk/>
          <pc:sldMk cId="1281906362" sldId="375"/>
        </pc:sldMkLst>
      </pc:sldChg>
      <pc:sldChg chg="add">
        <pc:chgData name="Berge, Anniek ten (136962)" userId="e668d065-6349-4508-add4-53f71d8888d8" providerId="ADAL" clId="{6349ABB5-42A9-8744-A46B-7066506F62DD}" dt="2022-07-28T09:15:08.939" v="4" actId="22"/>
        <pc:sldMkLst>
          <pc:docMk/>
          <pc:sldMk cId="3293140893" sldId="376"/>
        </pc:sldMkLst>
      </pc:sldChg>
      <pc:sldChg chg="add del">
        <pc:chgData name="Berge, Anniek ten (136962)" userId="e668d065-6349-4508-add4-53f71d8888d8" providerId="ADAL" clId="{6349ABB5-42A9-8744-A46B-7066506F62DD}" dt="2022-07-28T09:14:53.877" v="2" actId="2696"/>
        <pc:sldMkLst>
          <pc:docMk/>
          <pc:sldMk cId="3908811005" sldId="376"/>
        </pc:sldMkLst>
      </pc:sldChg>
      <pc:sldChg chg="add">
        <pc:chgData name="Berge, Anniek ten (136962)" userId="e668d065-6349-4508-add4-53f71d8888d8" providerId="ADAL" clId="{6349ABB5-42A9-8744-A46B-7066506F62DD}" dt="2022-07-28T09:15:24.082" v="6" actId="22"/>
        <pc:sldMkLst>
          <pc:docMk/>
          <pc:sldMk cId="4208176978" sldId="377"/>
        </pc:sldMkLst>
      </pc:sldChg>
      <pc:sldChg chg="add">
        <pc:chgData name="Berge, Anniek ten (136962)" userId="e668d065-6349-4508-add4-53f71d8888d8" providerId="ADAL" clId="{6349ABB5-42A9-8744-A46B-7066506F62DD}" dt="2022-07-28T09:15:40.910" v="8" actId="22"/>
        <pc:sldMkLst>
          <pc:docMk/>
          <pc:sldMk cId="3059862707" sldId="37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45295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langzaam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honing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spring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vishengel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zanger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leveling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dwing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ingang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vangst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langs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swing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uitgang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zwanger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longen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behang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tuinslang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tang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wangen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dring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buurjongen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993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 err="1">
                <a:latin typeface="Calibri" panose="020F0502020204030204" pitchFamily="34" charset="0"/>
              </a:rPr>
              <a:t>Ringwoord</a:t>
            </a:r>
            <a:endParaRPr lang="nl-NL" sz="80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Ringwoord</a:t>
            </a:r>
            <a:r>
              <a:rPr lang="en-US" sz="3200" dirty="0"/>
              <a:t>. Net </a:t>
            </a:r>
            <a:r>
              <a:rPr lang="en-US" sz="3200" dirty="0" err="1"/>
              <a:t>als</a:t>
            </a:r>
            <a:r>
              <a:rPr lang="en-US" sz="3200" dirty="0"/>
              <a:t> ping pong.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E1B5A57-AEFD-49D3-8E79-41B3A13B9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66" y="3061855"/>
            <a:ext cx="2216268" cy="221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langzaam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zanger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vangst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zwanger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tang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00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993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 err="1">
                <a:latin typeface="Calibri" panose="020F0502020204030204" pitchFamily="34" charset="0"/>
              </a:rPr>
              <a:t>Ringwoord</a:t>
            </a:r>
            <a:endParaRPr lang="nl-NL" sz="80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Ringwoord</a:t>
            </a:r>
            <a:r>
              <a:rPr lang="en-US" sz="3200" dirty="0"/>
              <a:t>. Net </a:t>
            </a:r>
            <a:r>
              <a:rPr lang="en-US" sz="3200" dirty="0" err="1"/>
              <a:t>als</a:t>
            </a:r>
            <a:r>
              <a:rPr lang="en-US" sz="3200" dirty="0"/>
              <a:t> ping pong.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E1B5A57-AEFD-49D3-8E79-41B3A13B9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66" y="3061855"/>
            <a:ext cx="2216268" cy="221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0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ning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lieveling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langs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longen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wangen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40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00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993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 err="1">
                <a:latin typeface="Calibri" panose="020F0502020204030204" pitchFamily="34" charset="0"/>
              </a:rPr>
              <a:t>Ringwoord</a:t>
            </a:r>
            <a:endParaRPr lang="nl-NL" sz="80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Ringwoord</a:t>
            </a:r>
            <a:r>
              <a:rPr lang="en-US" sz="3200" dirty="0"/>
              <a:t>. Net </a:t>
            </a:r>
            <a:r>
              <a:rPr lang="en-US" sz="3200" dirty="0" err="1"/>
              <a:t>als</a:t>
            </a:r>
            <a:r>
              <a:rPr lang="en-US" sz="3200" dirty="0"/>
              <a:t> ping pong.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E1B5A57-AEFD-49D3-8E79-41B3A13B9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66" y="3061855"/>
            <a:ext cx="2216268" cy="221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349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spring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dwing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swing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be</a:t>
            </a:r>
            <a:r>
              <a:rPr lang="nl-NL" sz="9600" b="1" dirty="0"/>
              <a:t>hang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dring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769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000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993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 err="1">
                <a:latin typeface="Calibri" panose="020F0502020204030204" pitchFamily="34" charset="0"/>
              </a:rPr>
              <a:t>Ringwoord</a:t>
            </a:r>
            <a:endParaRPr lang="nl-NL" sz="80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Ringwoord</a:t>
            </a:r>
            <a:r>
              <a:rPr lang="en-US" sz="3200" dirty="0"/>
              <a:t>. Net </a:t>
            </a:r>
            <a:r>
              <a:rPr lang="en-US" sz="3200" dirty="0" err="1"/>
              <a:t>als</a:t>
            </a:r>
            <a:r>
              <a:rPr lang="en-US" sz="3200" dirty="0"/>
              <a:t> ping pong.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E1B5A57-AEFD-49D3-8E79-41B3A13B9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66" y="3061855"/>
            <a:ext cx="2216268" cy="221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039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vishengel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ingang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uitgang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tuinslang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buurjongen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627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00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langzaam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honing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spring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vishengel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zanger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leveling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dwing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ingang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vangst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langs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swing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uitgang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zwanger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longen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behang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tuinslang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tang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wangen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dring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buurjongen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093863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180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76</cp:revision>
  <dcterms:created xsi:type="dcterms:W3CDTF">2015-07-16T09:32:42Z</dcterms:created>
  <dcterms:modified xsi:type="dcterms:W3CDTF">2022-07-28T14:45:18Z</dcterms:modified>
</cp:coreProperties>
</file>