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319" r:id="rId10"/>
    <p:sldId id="389" r:id="rId11"/>
    <p:sldId id="263" r:id="rId12"/>
    <p:sldId id="396" r:id="rId13"/>
    <p:sldId id="266" r:id="rId14"/>
    <p:sldId id="268" r:id="rId15"/>
    <p:sldId id="267" r:id="rId16"/>
    <p:sldId id="284" r:id="rId17"/>
    <p:sldId id="265" r:id="rId18"/>
    <p:sldId id="399" r:id="rId19"/>
    <p:sldId id="391" r:id="rId20"/>
    <p:sldId id="270" r:id="rId21"/>
    <p:sldId id="397" r:id="rId22"/>
    <p:sldId id="271" r:id="rId23"/>
    <p:sldId id="273" r:id="rId24"/>
    <p:sldId id="276" r:id="rId25"/>
    <p:sldId id="275" r:id="rId26"/>
    <p:sldId id="274" r:id="rId27"/>
    <p:sldId id="400" r:id="rId28"/>
    <p:sldId id="393" r:id="rId29"/>
    <p:sldId id="277" r:id="rId30"/>
    <p:sldId id="398" r:id="rId31"/>
    <p:sldId id="279" r:id="rId32"/>
    <p:sldId id="280" r:id="rId33"/>
    <p:sldId id="281" r:id="rId34"/>
    <p:sldId id="282" r:id="rId35"/>
    <p:sldId id="283" r:id="rId36"/>
    <p:sldId id="401" r:id="rId37"/>
    <p:sldId id="395" r:id="rId38"/>
    <p:sldId id="384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0" y="-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CBF08A2A-92DA-BA48-BD23-0374EA372ABE}"/>
    <pc:docChg chg="addSld delSld">
      <pc:chgData name="Berge, Anniek ten (136962)" userId="e668d065-6349-4508-add4-53f71d8888d8" providerId="ADAL" clId="{CBF08A2A-92DA-BA48-BD23-0374EA372ABE}" dt="2022-07-30T13:07:32.057" v="7" actId="2696"/>
      <pc:docMkLst>
        <pc:docMk/>
      </pc:docMkLst>
      <pc:sldChg chg="add">
        <pc:chgData name="Berge, Anniek ten (136962)" userId="e668d065-6349-4508-add4-53f71d8888d8" providerId="ADAL" clId="{CBF08A2A-92DA-BA48-BD23-0374EA372ABE}" dt="2022-07-30T13:06:42.099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CBF08A2A-92DA-BA48-BD23-0374EA372ABE}" dt="2022-07-30T13:06:43.724" v="1" actId="2696"/>
        <pc:sldMkLst>
          <pc:docMk/>
          <pc:sldMk cId="3511105375" sldId="388"/>
        </pc:sldMkLst>
      </pc:sldChg>
      <pc:sldChg chg="del">
        <pc:chgData name="Berge, Anniek ten (136962)" userId="e668d065-6349-4508-add4-53f71d8888d8" providerId="ADAL" clId="{CBF08A2A-92DA-BA48-BD23-0374EA372ABE}" dt="2022-07-30T13:07:00.945" v="3" actId="2696"/>
        <pc:sldMkLst>
          <pc:docMk/>
          <pc:sldMk cId="3511105375" sldId="390"/>
        </pc:sldMkLst>
      </pc:sldChg>
      <pc:sldChg chg="del">
        <pc:chgData name="Berge, Anniek ten (136962)" userId="e668d065-6349-4508-add4-53f71d8888d8" providerId="ADAL" clId="{CBF08A2A-92DA-BA48-BD23-0374EA372ABE}" dt="2022-07-30T13:07:17.626" v="5" actId="2696"/>
        <pc:sldMkLst>
          <pc:docMk/>
          <pc:sldMk cId="3511105375" sldId="392"/>
        </pc:sldMkLst>
      </pc:sldChg>
      <pc:sldChg chg="del">
        <pc:chgData name="Berge, Anniek ten (136962)" userId="e668d065-6349-4508-add4-53f71d8888d8" providerId="ADAL" clId="{CBF08A2A-92DA-BA48-BD23-0374EA372ABE}" dt="2022-07-30T13:07:32.057" v="7" actId="2696"/>
        <pc:sldMkLst>
          <pc:docMk/>
          <pc:sldMk cId="3511105375" sldId="394"/>
        </pc:sldMkLst>
      </pc:sldChg>
      <pc:sldChg chg="add">
        <pc:chgData name="Berge, Anniek ten (136962)" userId="e668d065-6349-4508-add4-53f71d8888d8" providerId="ADAL" clId="{CBF08A2A-92DA-BA48-BD23-0374EA372ABE}" dt="2022-07-30T13:06:59.341" v="2" actId="22"/>
        <pc:sldMkLst>
          <pc:docMk/>
          <pc:sldMk cId="1476813680" sldId="399"/>
        </pc:sldMkLst>
      </pc:sldChg>
      <pc:sldChg chg="add">
        <pc:chgData name="Berge, Anniek ten (136962)" userId="e668d065-6349-4508-add4-53f71d8888d8" providerId="ADAL" clId="{CBF08A2A-92DA-BA48-BD23-0374EA372ABE}" dt="2022-07-30T13:07:15.546" v="4" actId="22"/>
        <pc:sldMkLst>
          <pc:docMk/>
          <pc:sldMk cId="3993558849" sldId="400"/>
        </pc:sldMkLst>
      </pc:sldChg>
      <pc:sldChg chg="add">
        <pc:chgData name="Berge, Anniek ten (136962)" userId="e668d065-6349-4508-add4-53f71d8888d8" providerId="ADAL" clId="{CBF08A2A-92DA-BA48-BD23-0374EA372ABE}" dt="2022-07-30T13:07:30.372" v="6" actId="22"/>
        <pc:sldMkLst>
          <pc:docMk/>
          <pc:sldMk cId="2023939987" sldId="40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33654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kruimel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hamster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scheuren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masker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stiekem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kermis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ruilen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keutel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tijger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dokter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kletsen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drempel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hoeden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rupsen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hurken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poeder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deuken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kerken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proesten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uilen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2256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Hoormannetje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schrijft het woord zoals je het hoort.”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144" y="2961085"/>
            <a:ext cx="3505776" cy="350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kruimel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stiekem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tijger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hoeden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deuken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27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2256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Hoormannetje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schrijft het woord zoals je het hoort.”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144" y="2961085"/>
            <a:ext cx="3505776" cy="350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59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hamster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kermis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dokter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rupsen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kerken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813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27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2256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Hoormannetje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schrijft het woord zoals je het hoort.”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144" y="2961085"/>
            <a:ext cx="3505776" cy="350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59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euren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ruilen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kletsen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hurken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proesten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5588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27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2256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Hoormannetje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schrijft het woord zoals je het hoort.”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144" y="2961085"/>
            <a:ext cx="3505776" cy="350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593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masker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keutel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drempel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poeder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uilen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39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277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kruimel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hamster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scheuren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masker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stiekem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kermis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ruilen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keutel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tijger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dokter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kletsen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drempel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hoeden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rupsen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hurken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poeder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deuken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kerken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proesten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uilen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957574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148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91</cp:revision>
  <dcterms:created xsi:type="dcterms:W3CDTF">2015-07-16T09:32:42Z</dcterms:created>
  <dcterms:modified xsi:type="dcterms:W3CDTF">2022-07-30T13:07:39Z</dcterms:modified>
</cp:coreProperties>
</file>