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79" r:id="rId10"/>
    <p:sldId id="369" r:id="rId11"/>
    <p:sldId id="263" r:id="rId12"/>
    <p:sldId id="376" r:id="rId13"/>
    <p:sldId id="265" r:id="rId14"/>
    <p:sldId id="284" r:id="rId15"/>
    <p:sldId id="266" r:id="rId16"/>
    <p:sldId id="267" r:id="rId17"/>
    <p:sldId id="268" r:id="rId18"/>
    <p:sldId id="380" r:id="rId19"/>
    <p:sldId id="371" r:id="rId20"/>
    <p:sldId id="270" r:id="rId21"/>
    <p:sldId id="377" r:id="rId22"/>
    <p:sldId id="271" r:id="rId23"/>
    <p:sldId id="275" r:id="rId24"/>
    <p:sldId id="276" r:id="rId25"/>
    <p:sldId id="273" r:id="rId26"/>
    <p:sldId id="274" r:id="rId27"/>
    <p:sldId id="381" r:id="rId28"/>
    <p:sldId id="375" r:id="rId29"/>
    <p:sldId id="277" r:id="rId30"/>
    <p:sldId id="378" r:id="rId31"/>
    <p:sldId id="279" r:id="rId32"/>
    <p:sldId id="280" r:id="rId33"/>
    <p:sldId id="281" r:id="rId34"/>
    <p:sldId id="282" r:id="rId35"/>
    <p:sldId id="283" r:id="rId36"/>
    <p:sldId id="382" r:id="rId37"/>
    <p:sldId id="373" r:id="rId38"/>
    <p:sldId id="36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B96FE982-50BA-FB4B-9C5F-0E313CBB5C6E}"/>
    <pc:docChg chg="addSld delSld">
      <pc:chgData name="Berge, Anniek ten (136962)" userId="e668d065-6349-4508-add4-53f71d8888d8" providerId="ADAL" clId="{B96FE982-50BA-FB4B-9C5F-0E313CBB5C6E}" dt="2022-07-28T09:17:19.836" v="7" actId="2696"/>
      <pc:docMkLst>
        <pc:docMk/>
      </pc:docMkLst>
      <pc:sldChg chg="del">
        <pc:chgData name="Berge, Anniek ten (136962)" userId="e668d065-6349-4508-add4-53f71d8888d8" providerId="ADAL" clId="{B96FE982-50BA-FB4B-9C5F-0E313CBB5C6E}" dt="2022-07-28T09:16:42.290" v="1" actId="2696"/>
        <pc:sldMkLst>
          <pc:docMk/>
          <pc:sldMk cId="2600412260" sldId="368"/>
        </pc:sldMkLst>
      </pc:sldChg>
      <pc:sldChg chg="del">
        <pc:chgData name="Berge, Anniek ten (136962)" userId="e668d065-6349-4508-add4-53f71d8888d8" providerId="ADAL" clId="{B96FE982-50BA-FB4B-9C5F-0E313CBB5C6E}" dt="2022-07-28T09:16:52.140" v="3" actId="2696"/>
        <pc:sldMkLst>
          <pc:docMk/>
          <pc:sldMk cId="2600412260" sldId="370"/>
        </pc:sldMkLst>
      </pc:sldChg>
      <pc:sldChg chg="del">
        <pc:chgData name="Berge, Anniek ten (136962)" userId="e668d065-6349-4508-add4-53f71d8888d8" providerId="ADAL" clId="{B96FE982-50BA-FB4B-9C5F-0E313CBB5C6E}" dt="2022-07-28T09:17:19.836" v="7" actId="2696"/>
        <pc:sldMkLst>
          <pc:docMk/>
          <pc:sldMk cId="2600412260" sldId="372"/>
        </pc:sldMkLst>
      </pc:sldChg>
      <pc:sldChg chg="del">
        <pc:chgData name="Berge, Anniek ten (136962)" userId="e668d065-6349-4508-add4-53f71d8888d8" providerId="ADAL" clId="{B96FE982-50BA-FB4B-9C5F-0E313CBB5C6E}" dt="2022-07-28T09:17:05.185" v="5" actId="2696"/>
        <pc:sldMkLst>
          <pc:docMk/>
          <pc:sldMk cId="2600412260" sldId="374"/>
        </pc:sldMkLst>
      </pc:sldChg>
      <pc:sldChg chg="add">
        <pc:chgData name="Berge, Anniek ten (136962)" userId="e668d065-6349-4508-add4-53f71d8888d8" providerId="ADAL" clId="{B96FE982-50BA-FB4B-9C5F-0E313CBB5C6E}" dt="2022-07-28T09:16:40.370" v="0" actId="22"/>
        <pc:sldMkLst>
          <pc:docMk/>
          <pc:sldMk cId="1281906362" sldId="379"/>
        </pc:sldMkLst>
      </pc:sldChg>
      <pc:sldChg chg="add">
        <pc:chgData name="Berge, Anniek ten (136962)" userId="e668d065-6349-4508-add4-53f71d8888d8" providerId="ADAL" clId="{B96FE982-50BA-FB4B-9C5F-0E313CBB5C6E}" dt="2022-07-28T09:16:50.576" v="2" actId="22"/>
        <pc:sldMkLst>
          <pc:docMk/>
          <pc:sldMk cId="1182926036" sldId="380"/>
        </pc:sldMkLst>
      </pc:sldChg>
      <pc:sldChg chg="add">
        <pc:chgData name="Berge, Anniek ten (136962)" userId="e668d065-6349-4508-add4-53f71d8888d8" providerId="ADAL" clId="{B96FE982-50BA-FB4B-9C5F-0E313CBB5C6E}" dt="2022-07-28T09:17:03.584" v="4" actId="22"/>
        <pc:sldMkLst>
          <pc:docMk/>
          <pc:sldMk cId="52271917" sldId="381"/>
        </pc:sldMkLst>
      </pc:sldChg>
      <pc:sldChg chg="add">
        <pc:chgData name="Berge, Anniek ten (136962)" userId="e668d065-6349-4508-add4-53f71d8888d8" providerId="ADAL" clId="{B96FE982-50BA-FB4B-9C5F-0E313CBB5C6E}" dt="2022-07-28T09:17:18.065" v="6" actId="22"/>
        <pc:sldMkLst>
          <pc:docMk/>
          <pc:sldMk cId="1542906970" sldId="38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71413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zooi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mooi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gloei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naaidoos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dooi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mooier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snaai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hooiberg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boei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mooist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roeiboot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ooit</a:t>
                      </a:r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strooi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eierdooier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lawaai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nooit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rotzooi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449" y="3072213"/>
            <a:ext cx="3487166" cy="3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zooi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dooi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boei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baai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lawaai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54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449" y="3072213"/>
            <a:ext cx="3487166" cy="3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54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mooi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mooier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mooist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ooit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nooit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26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54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449" y="3072213"/>
            <a:ext cx="3487166" cy="3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54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gloei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snaai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zwaai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strooi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maai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1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54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39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449" y="3072213"/>
            <a:ext cx="3487166" cy="3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54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naaidoos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hooiberg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roeiboot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eierdooier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rot</a:t>
            </a:r>
            <a:r>
              <a:rPr lang="en-US" sz="9600" b="1" dirty="0" err="1">
                <a:solidFill>
                  <a:srgbClr val="FF0000"/>
                </a:solidFill>
              </a:rPr>
              <a:t>z</a:t>
            </a:r>
            <a:r>
              <a:rPr lang="en-US" sz="9600" b="1" dirty="0" err="1"/>
              <a:t>ooi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069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54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zooi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mooi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gloei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naaidoos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dooi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mooier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snaai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hooiberg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boei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mooist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roeiboot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ooit</a:t>
                      </a:r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strooi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eierdooier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lawaai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nooit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rotzooi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69411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193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78</cp:revision>
  <dcterms:created xsi:type="dcterms:W3CDTF">2015-07-16T09:32:42Z</dcterms:created>
  <dcterms:modified xsi:type="dcterms:W3CDTF">2022-07-28T09:17:25Z</dcterms:modified>
</cp:coreProperties>
</file>