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9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93" r:id="rId11"/>
    <p:sldId id="263" r:id="rId12"/>
    <p:sldId id="398" r:id="rId13"/>
    <p:sldId id="266" r:id="rId14"/>
    <p:sldId id="268" r:id="rId15"/>
    <p:sldId id="267" r:id="rId16"/>
    <p:sldId id="284" r:id="rId17"/>
    <p:sldId id="265" r:id="rId18"/>
    <p:sldId id="401" r:id="rId19"/>
    <p:sldId id="395" r:id="rId20"/>
    <p:sldId id="270" r:id="rId21"/>
    <p:sldId id="399" r:id="rId22"/>
    <p:sldId id="271" r:id="rId23"/>
    <p:sldId id="273" r:id="rId24"/>
    <p:sldId id="276" r:id="rId25"/>
    <p:sldId id="275" r:id="rId26"/>
    <p:sldId id="274" r:id="rId27"/>
    <p:sldId id="402" r:id="rId28"/>
    <p:sldId id="277" r:id="rId29"/>
    <p:sldId id="400" r:id="rId30"/>
    <p:sldId id="279" r:id="rId31"/>
    <p:sldId id="280" r:id="rId32"/>
    <p:sldId id="281" r:id="rId33"/>
    <p:sldId id="282" r:id="rId34"/>
    <p:sldId id="283" r:id="rId35"/>
    <p:sldId id="396" r:id="rId36"/>
    <p:sldId id="397" r:id="rId37"/>
    <p:sldId id="388" r:id="rId3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06D6E493-3E0F-2547-B568-FE6B05C7FDFE}"/>
    <pc:docChg chg="addSld delSld">
      <pc:chgData name="Berge, Anniek ten (136962)" userId="e668d065-6349-4508-add4-53f71d8888d8" providerId="ADAL" clId="{06D6E493-3E0F-2547-B568-FE6B05C7FDFE}" dt="2022-07-30T13:11:44.281" v="4" actId="22"/>
      <pc:docMkLst>
        <pc:docMk/>
      </pc:docMkLst>
      <pc:sldChg chg="add">
        <pc:chgData name="Berge, Anniek ten (136962)" userId="e668d065-6349-4508-add4-53f71d8888d8" providerId="ADAL" clId="{06D6E493-3E0F-2547-B568-FE6B05C7FDFE}" dt="2022-07-30T13:11:18.905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06D6E493-3E0F-2547-B568-FE6B05C7FDFE}" dt="2022-07-30T13:11:20.618" v="1" actId="2696"/>
        <pc:sldMkLst>
          <pc:docMk/>
          <pc:sldMk cId="1955497189" sldId="392"/>
        </pc:sldMkLst>
      </pc:sldChg>
      <pc:sldChg chg="del">
        <pc:chgData name="Berge, Anniek ten (136962)" userId="e668d065-6349-4508-add4-53f71d8888d8" providerId="ADAL" clId="{06D6E493-3E0F-2547-B568-FE6B05C7FDFE}" dt="2022-07-30T13:11:30.564" v="3" actId="2696"/>
        <pc:sldMkLst>
          <pc:docMk/>
          <pc:sldMk cId="1955497189" sldId="394"/>
        </pc:sldMkLst>
      </pc:sldChg>
      <pc:sldChg chg="add">
        <pc:chgData name="Berge, Anniek ten (136962)" userId="e668d065-6349-4508-add4-53f71d8888d8" providerId="ADAL" clId="{06D6E493-3E0F-2547-B568-FE6B05C7FDFE}" dt="2022-07-30T13:11:29.038" v="2" actId="22"/>
        <pc:sldMkLst>
          <pc:docMk/>
          <pc:sldMk cId="477077959" sldId="401"/>
        </pc:sldMkLst>
      </pc:sldChg>
      <pc:sldChg chg="add">
        <pc:chgData name="Berge, Anniek ten (136962)" userId="e668d065-6349-4508-add4-53f71d8888d8" providerId="ADAL" clId="{06D6E493-3E0F-2547-B568-FE6B05C7FDFE}" dt="2022-07-30T13:11:44.281" v="4" actId="22"/>
        <pc:sldMkLst>
          <pc:docMk/>
          <pc:sldMk cId="1561999940" sldId="40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14001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geboorte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gebouw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geloof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gebed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bewijs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bedoeling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beloof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bedrijf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gebergte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verloof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verdeling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verdrietig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gewoonte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vergeet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verblijf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gedachte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versiering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verdraag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geduld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 err="1">
                <a:latin typeface="Calibri" panose="020F0502020204030204" pitchFamily="34" charset="0"/>
              </a:rPr>
              <a:t>be</a:t>
            </a:r>
            <a:r>
              <a:rPr lang="nl-NL" sz="9000" b="1" dirty="0">
                <a:latin typeface="Calibri" panose="020F0502020204030204" pitchFamily="34" charset="0"/>
              </a:rPr>
              <a:t>- ge- ver-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u maar schrijft de e.”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40" y="2915620"/>
            <a:ext cx="3493419" cy="349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geboorte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bewijs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gebergte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verdrietig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gedachte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 err="1">
                <a:latin typeface="Calibri" panose="020F0502020204030204" pitchFamily="34" charset="0"/>
              </a:rPr>
              <a:t>be</a:t>
            </a:r>
            <a:r>
              <a:rPr lang="nl-NL" sz="9000" b="1" dirty="0">
                <a:latin typeface="Calibri" panose="020F0502020204030204" pitchFamily="34" charset="0"/>
              </a:rPr>
              <a:t>- ge- ver-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u maar schrijft de e.”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40" y="2915620"/>
            <a:ext cx="3493419" cy="349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8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geb</a:t>
            </a:r>
            <a:r>
              <a:rPr lang="nl-NL" sz="9600" b="1" dirty="0">
                <a:solidFill>
                  <a:srgbClr val="FF0000"/>
                </a:solidFill>
              </a:rPr>
              <a:t>ou</a:t>
            </a:r>
            <a:r>
              <a:rPr lang="nl-NL" sz="9600" b="1" dirty="0"/>
              <a:t>w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bedoeli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verstand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gewoonte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versieri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77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 err="1">
                <a:latin typeface="Calibri" panose="020F0502020204030204" pitchFamily="34" charset="0"/>
              </a:rPr>
              <a:t>be</a:t>
            </a:r>
            <a:r>
              <a:rPr lang="nl-NL" sz="9000" b="1" dirty="0">
                <a:latin typeface="Calibri" panose="020F0502020204030204" pitchFamily="34" charset="0"/>
              </a:rPr>
              <a:t>- ge- ver-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u maar schrijft de e.”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40" y="2915620"/>
            <a:ext cx="3493419" cy="349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88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geloof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beloof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verloof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vergeet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verdraag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516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 err="1">
                <a:latin typeface="Calibri" panose="020F0502020204030204" pitchFamily="34" charset="0"/>
              </a:rPr>
              <a:t>be</a:t>
            </a:r>
            <a:r>
              <a:rPr lang="nl-NL" sz="9000" b="1" dirty="0">
                <a:latin typeface="Calibri" panose="020F0502020204030204" pitchFamily="34" charset="0"/>
              </a:rPr>
              <a:t>- ge- ver-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u maar schrijft de e.”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40" y="2915620"/>
            <a:ext cx="3493419" cy="349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882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gebed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bedrijf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verdeli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verblijf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het geduld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7027" y="244683"/>
            <a:ext cx="12036374" cy="595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97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1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geboorte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gebouw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geloof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gebed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bewijs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bedoeling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beloof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bedrijf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gebergte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verloof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verdeling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verdrietig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gewoonte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vergeet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verblijf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gedachte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versiering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verdraag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geduld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20977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229</Words>
  <Application>Microsoft Office PowerPoint</Application>
  <PresentationFormat>Breedbeeld</PresentationFormat>
  <Paragraphs>164</Paragraphs>
  <Slides>37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37</vt:i4>
      </vt:variant>
    </vt:vector>
  </HeadingPairs>
  <TitlesOfParts>
    <vt:vector size="38" baseType="lpstr">
      <vt:lpstr>Kantoorthema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96</cp:revision>
  <dcterms:created xsi:type="dcterms:W3CDTF">2015-07-16T09:32:42Z</dcterms:created>
  <dcterms:modified xsi:type="dcterms:W3CDTF">2022-07-30T13:11:54Z</dcterms:modified>
</cp:coreProperties>
</file>