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62" r:id="rId11"/>
    <p:sldId id="263" r:id="rId12"/>
    <p:sldId id="369" r:id="rId13"/>
    <p:sldId id="265" r:id="rId14"/>
    <p:sldId id="284" r:id="rId15"/>
    <p:sldId id="267" r:id="rId16"/>
    <p:sldId id="266" r:id="rId17"/>
    <p:sldId id="268" r:id="rId18"/>
    <p:sldId id="372" r:id="rId19"/>
    <p:sldId id="364" r:id="rId20"/>
    <p:sldId id="270" r:id="rId21"/>
    <p:sldId id="370" r:id="rId22"/>
    <p:sldId id="271" r:id="rId23"/>
    <p:sldId id="276" r:id="rId24"/>
    <p:sldId id="273" r:id="rId25"/>
    <p:sldId id="275" r:id="rId26"/>
    <p:sldId id="274" r:id="rId27"/>
    <p:sldId id="373" r:id="rId28"/>
    <p:sldId id="366" r:id="rId29"/>
    <p:sldId id="277" r:id="rId30"/>
    <p:sldId id="371" r:id="rId31"/>
    <p:sldId id="279" r:id="rId32"/>
    <p:sldId id="280" r:id="rId33"/>
    <p:sldId id="281" r:id="rId34"/>
    <p:sldId id="282" r:id="rId35"/>
    <p:sldId id="283" r:id="rId36"/>
    <p:sldId id="374" r:id="rId37"/>
    <p:sldId id="368" r:id="rId38"/>
    <p:sldId id="36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>
                <a:solidFill>
                  <a:schemeClr val="bg1"/>
                </a:solidFill>
              </a:rPr>
              <a:t>week 27 </a:t>
            </a:r>
            <a:r>
              <a:rPr lang="nl-NL" sz="3200" b="1" dirty="0">
                <a:solidFill>
                  <a:schemeClr val="bg1"/>
                </a:solidFill>
              </a:rPr>
              <a:t>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49378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handomdraai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reddingsboei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knoei</a:t>
                      </a:r>
                      <a:r>
                        <a:rPr lang="nl-NL" baseline="0" dirty="0"/>
                        <a:t> – wij knoeien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wildgroei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hooizolder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vlooienmarkt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voltooi – wij voltooien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lichtboei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gloeilamp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vloeistof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sproei – wij sproeien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plooi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sproeier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fooienpot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verdraai - wij verdraaien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ooievaar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moeite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uitdraai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loei</a:t>
                      </a:r>
                      <a:r>
                        <a:rPr lang="nl-NL" baseline="0" dirty="0"/>
                        <a:t> – wij loeien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schroeiplek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738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Haaiwoorden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j, maar schrijft de i.”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61" y="3005790"/>
            <a:ext cx="3159142" cy="315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han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omdraai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hooizolder</a:t>
            </a: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gloeilamp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sproeier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moeite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24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738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Haaiwoorden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j, maar schrijft de i.”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61" y="3005790"/>
            <a:ext cx="3159142" cy="315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70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</a:t>
            </a:r>
            <a:r>
              <a:rPr lang="nl-NL" sz="9600" b="1" dirty="0">
                <a:solidFill>
                  <a:srgbClr val="FF0000"/>
                </a:solidFill>
              </a:rPr>
              <a:t>dd</a:t>
            </a:r>
            <a:r>
              <a:rPr lang="nl-NL" sz="9600" b="1" dirty="0"/>
              <a:t>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  <a:r>
              <a:rPr lang="nl-NL" sz="9600" b="1" dirty="0"/>
              <a:t>sboei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vlooienmarkt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vloeistof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fooienpot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uitdraai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37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24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738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Haaiwoorden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j, maar schrijft de i.”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61" y="3005790"/>
            <a:ext cx="3159142" cy="315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70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knoei – wij knoeien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400" b="1" dirty="0"/>
              <a:t>ik voltooi - wij voltooien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sproei – wij sproeien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8400" b="1" dirty="0"/>
              <a:t>ik verdraai - wij verdraaien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loei – wij loeien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820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24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738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Haaiwoorden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j, maar schrijft de i.”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61" y="3005790"/>
            <a:ext cx="3159142" cy="315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70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wil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groei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li</a:t>
            </a:r>
            <a:r>
              <a:rPr lang="nl-NL" sz="9600" b="1" dirty="0">
                <a:solidFill>
                  <a:srgbClr val="FF0000"/>
                </a:solidFill>
              </a:rPr>
              <a:t>cht</a:t>
            </a:r>
            <a:r>
              <a:rPr lang="nl-NL" sz="9600" b="1" dirty="0"/>
              <a:t>boei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plooi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ooievaar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roeiplek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751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245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handomdraai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reddingsboei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knoei</a:t>
                      </a:r>
                      <a:r>
                        <a:rPr lang="nl-NL" baseline="0" dirty="0"/>
                        <a:t> – wij knoeien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wildgroei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hooizolder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vlooienmarkt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voltooi – wij voltooien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lichtboei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gloeilamp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vloeistof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sproei – wij sproeien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plooi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sproeier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fooienpot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verdraai - wij verdraaien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ooievaar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moeite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uitdraai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loei</a:t>
                      </a:r>
                      <a:r>
                        <a:rPr lang="nl-NL" baseline="0" dirty="0"/>
                        <a:t> – wij loeien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schroeiplek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915418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251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88</cp:revision>
  <dcterms:created xsi:type="dcterms:W3CDTF">2015-07-16T09:32:42Z</dcterms:created>
  <dcterms:modified xsi:type="dcterms:W3CDTF">2022-07-29T07:49:32Z</dcterms:modified>
</cp:coreProperties>
</file>