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66" r:id="rId11"/>
    <p:sldId id="263" r:id="rId12"/>
    <p:sldId id="373" r:id="rId13"/>
    <p:sldId id="265" r:id="rId14"/>
    <p:sldId id="284" r:id="rId15"/>
    <p:sldId id="267" r:id="rId16"/>
    <p:sldId id="266" r:id="rId17"/>
    <p:sldId id="268" r:id="rId18"/>
    <p:sldId id="376" r:id="rId19"/>
    <p:sldId id="368" r:id="rId20"/>
    <p:sldId id="270" r:id="rId21"/>
    <p:sldId id="374" r:id="rId22"/>
    <p:sldId id="271" r:id="rId23"/>
    <p:sldId id="276" r:id="rId24"/>
    <p:sldId id="273" r:id="rId25"/>
    <p:sldId id="275" r:id="rId26"/>
    <p:sldId id="274" r:id="rId27"/>
    <p:sldId id="377" r:id="rId28"/>
    <p:sldId id="370" r:id="rId29"/>
    <p:sldId id="277" r:id="rId30"/>
    <p:sldId id="375" r:id="rId31"/>
    <p:sldId id="279" r:id="rId32"/>
    <p:sldId id="280" r:id="rId33"/>
    <p:sldId id="281" r:id="rId34"/>
    <p:sldId id="282" r:id="rId35"/>
    <p:sldId id="283" r:id="rId36"/>
    <p:sldId id="378" r:id="rId37"/>
    <p:sldId id="372" r:id="rId38"/>
    <p:sldId id="361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40959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café</a:t>
                      </a:r>
                      <a:r>
                        <a:rPr lang="nl-NL" baseline="0" dirty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cafeetje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privé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kipsaté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</a:t>
                      </a:r>
                      <a:r>
                        <a:rPr lang="nl-NL" dirty="0" err="1"/>
                        <a:t>pateetje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papier-maché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oudercomité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ros</a:t>
                      </a:r>
                      <a:r>
                        <a:rPr lang="nl-NL" dirty="0"/>
                        <a:t>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</a:t>
                      </a:r>
                      <a:r>
                        <a:rPr lang="nl-NL" dirty="0" err="1"/>
                        <a:t>roseetje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comité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zalmpaté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saté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sateetje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coup</a:t>
                      </a:r>
                      <a:r>
                        <a:rPr lang="nl-NL" dirty="0"/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privéfeest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taugé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taugeetje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santé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stiltecoupé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70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Café</a:t>
            </a:r>
            <a:r>
              <a:rPr lang="nl-NL" sz="9600" b="1" dirty="0">
                <a:latin typeface="Calibri" panose="020F0502020204030204" pitchFamily="34" charset="0"/>
              </a:rPr>
              <a:t>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ee</a:t>
            </a:r>
            <a:r>
              <a:rPr lang="nl-NL" sz="3200" dirty="0"/>
              <a:t>, maar je schrijft é.”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563" y="3237632"/>
            <a:ext cx="3117330" cy="31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café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paté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rosé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saté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gé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39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70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Café</a:t>
            </a:r>
            <a:r>
              <a:rPr lang="nl-NL" sz="9600" b="1" dirty="0">
                <a:latin typeface="Calibri" panose="020F0502020204030204" pitchFamily="34" charset="0"/>
              </a:rPr>
              <a:t>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ee</a:t>
            </a:r>
            <a:r>
              <a:rPr lang="nl-NL" sz="3200" dirty="0"/>
              <a:t>, maar je schrijft é.”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563" y="3237632"/>
            <a:ext cx="3117330" cy="31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92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cafeetje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 err="1"/>
              <a:t>pateetje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 err="1"/>
              <a:t>roseetje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sateetje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 err="1"/>
              <a:t>t</a:t>
            </a:r>
            <a:r>
              <a:rPr lang="nl-NL" sz="9600" b="1" dirty="0" err="1">
                <a:solidFill>
                  <a:srgbClr val="FF0000"/>
                </a:solidFill>
              </a:rPr>
              <a:t>au</a:t>
            </a:r>
            <a:r>
              <a:rPr lang="nl-NL" sz="9600" b="1" dirty="0" err="1"/>
              <a:t>geetje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42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39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70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Café</a:t>
            </a:r>
            <a:r>
              <a:rPr lang="nl-NL" sz="9600" b="1" dirty="0">
                <a:latin typeface="Calibri" panose="020F0502020204030204" pitchFamily="34" charset="0"/>
              </a:rPr>
              <a:t>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ee</a:t>
            </a:r>
            <a:r>
              <a:rPr lang="nl-NL" sz="3200" dirty="0"/>
              <a:t>, maar je schrijft é.”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563" y="3237632"/>
            <a:ext cx="3117330" cy="31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92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privé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papier-maché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comité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pé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santé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86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39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70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Café</a:t>
            </a:r>
            <a:r>
              <a:rPr lang="nl-NL" sz="9600" b="1" dirty="0">
                <a:latin typeface="Calibri" panose="020F0502020204030204" pitchFamily="34" charset="0"/>
              </a:rPr>
              <a:t>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ee</a:t>
            </a:r>
            <a:r>
              <a:rPr lang="nl-NL" sz="3200" dirty="0"/>
              <a:t>, maar je schrijft é.”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563" y="3237632"/>
            <a:ext cx="3117330" cy="31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92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kipsaté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oudercomité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zalmpaté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privéfeest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stiltecoupé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84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39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café</a:t>
                      </a:r>
                      <a:r>
                        <a:rPr lang="nl-NL" baseline="0" dirty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cafeetje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privé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kipsaté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</a:t>
                      </a:r>
                      <a:r>
                        <a:rPr lang="nl-NL" dirty="0" err="1"/>
                        <a:t>pateetje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papier-maché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oudercomité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ros</a:t>
                      </a:r>
                      <a:r>
                        <a:rPr lang="nl-NL" dirty="0"/>
                        <a:t>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</a:t>
                      </a:r>
                      <a:r>
                        <a:rPr lang="nl-NL" dirty="0" err="1"/>
                        <a:t>roseetje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comité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zalmpaté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saté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sateetje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coup</a:t>
                      </a:r>
                      <a:r>
                        <a:rPr lang="nl-NL" dirty="0"/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privéfeest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taugé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taugeetje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santé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stiltecoupé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4980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202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Caféwoorden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Caféwoorden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Caféwoorden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Caféwoorden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91</cp:revision>
  <dcterms:created xsi:type="dcterms:W3CDTF">2015-07-16T09:32:42Z</dcterms:created>
  <dcterms:modified xsi:type="dcterms:W3CDTF">2022-07-29T07:51:59Z</dcterms:modified>
</cp:coreProperties>
</file>