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70" r:id="rId11"/>
    <p:sldId id="263" r:id="rId12"/>
    <p:sldId id="377" r:id="rId13"/>
    <p:sldId id="265" r:id="rId14"/>
    <p:sldId id="284" r:id="rId15"/>
    <p:sldId id="267" r:id="rId16"/>
    <p:sldId id="266" r:id="rId17"/>
    <p:sldId id="268" r:id="rId18"/>
    <p:sldId id="380" r:id="rId19"/>
    <p:sldId id="372" r:id="rId20"/>
    <p:sldId id="270" r:id="rId21"/>
    <p:sldId id="378" r:id="rId22"/>
    <p:sldId id="271" r:id="rId23"/>
    <p:sldId id="276" r:id="rId24"/>
    <p:sldId id="273" r:id="rId25"/>
    <p:sldId id="275" r:id="rId26"/>
    <p:sldId id="274" r:id="rId27"/>
    <p:sldId id="381" r:id="rId28"/>
    <p:sldId id="374" r:id="rId29"/>
    <p:sldId id="277" r:id="rId30"/>
    <p:sldId id="379" r:id="rId31"/>
    <p:sldId id="279" r:id="rId32"/>
    <p:sldId id="280" r:id="rId33"/>
    <p:sldId id="281" r:id="rId34"/>
    <p:sldId id="282" r:id="rId35"/>
    <p:sldId id="283" r:id="rId36"/>
    <p:sldId id="382" r:id="rId37"/>
    <p:sldId id="376" r:id="rId38"/>
    <p:sldId id="365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02634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gebeurtenis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gebrek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vervolg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bedreiging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verdeling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bejaarde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verzet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bekeuring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geduldig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verleden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gebaar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beroving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gebaar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gehoor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gebeurt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verkering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genoeg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gevangenis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besmeer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bewerking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+mn-lt"/>
              </a:rPr>
              <a:t>Be ge ver 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u, maar schrijft de e.”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25" y="3139157"/>
            <a:ext cx="3291613" cy="329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gebeurtenis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verd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li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geduldig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gebaar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genoeg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43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+mn-lt"/>
              </a:rPr>
              <a:t>Be ge ver 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u, maar schrijft de e.”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25" y="3139157"/>
            <a:ext cx="3291613" cy="329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42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gebrek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bejaarde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verl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den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gehoor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geva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  <a:r>
              <a:rPr lang="nl-NL" sz="9600" b="1" dirty="0"/>
              <a:t>enis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39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43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+mn-lt"/>
              </a:rPr>
              <a:t>Be ge ver 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u, maar schrijft de e.”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25" y="3139157"/>
            <a:ext cx="3291613" cy="329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42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vervolg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verzet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gebaar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gebeurt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besmeer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181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43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86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+mn-lt"/>
              </a:rPr>
              <a:t>Be ge ver 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u, maar schrijft de e.”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25" y="3139157"/>
            <a:ext cx="3291613" cy="329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421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bedr</a:t>
            </a:r>
            <a:r>
              <a:rPr lang="nl-NL" sz="9600" b="1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gi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bekeuri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ber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vi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verk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ri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bewerki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96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437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gebeurtenis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gebrek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vervolg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bedreiging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verdeling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bejaarde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verzet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bekeuring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geduldig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verleden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gebaar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beroving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gebaar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gehoor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gebeurt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verkering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genoeg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gevangenis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besmeer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bewerking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74097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215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Be ge ver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 ge ver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 ge ver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 ge ver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94</cp:revision>
  <dcterms:created xsi:type="dcterms:W3CDTF">2015-07-16T09:32:42Z</dcterms:created>
  <dcterms:modified xsi:type="dcterms:W3CDTF">2022-07-29T07:53:42Z</dcterms:modified>
</cp:coreProperties>
</file>