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05" r:id="rId3"/>
    <p:sldId id="257" r:id="rId4"/>
    <p:sldId id="258" r:id="rId5"/>
    <p:sldId id="259" r:id="rId6"/>
    <p:sldId id="260" r:id="rId7"/>
    <p:sldId id="261" r:id="rId8"/>
    <p:sldId id="306" r:id="rId9"/>
    <p:sldId id="288" r:id="rId10"/>
    <p:sldId id="263" r:id="rId11"/>
    <p:sldId id="314" r:id="rId12"/>
    <p:sldId id="316" r:id="rId13"/>
    <p:sldId id="264" r:id="rId14"/>
    <p:sldId id="265" r:id="rId15"/>
    <p:sldId id="266" r:id="rId16"/>
    <p:sldId id="267" r:id="rId17"/>
    <p:sldId id="317" r:id="rId18"/>
    <p:sldId id="290" r:id="rId19"/>
    <p:sldId id="315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60" d="100"/>
          <a:sy n="60" d="100"/>
        </p:scale>
        <p:origin x="42" y="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B64CD028-13FC-8F4D-B733-6C88EC95A6F1}"/>
    <pc:docChg chg="custSel addSld delSld modSld">
      <pc:chgData name="Berge, Anniek ten (136962)" userId="e668d065-6349-4508-add4-53f71d8888d8" providerId="ADAL" clId="{B64CD028-13FC-8F4D-B733-6C88EC95A6F1}" dt="2022-07-11T07:05:05.672" v="27" actId="20577"/>
      <pc:docMkLst>
        <pc:docMk/>
      </pc:docMkLst>
      <pc:sldChg chg="modSp">
        <pc:chgData name="Berge, Anniek ten (136962)" userId="e668d065-6349-4508-add4-53f71d8888d8" providerId="ADAL" clId="{B64CD028-13FC-8F4D-B733-6C88EC95A6F1}" dt="2022-07-11T07:04:53.563" v="20" actId="20577"/>
        <pc:sldMkLst>
          <pc:docMk/>
          <pc:sldMk cId="327070424" sldId="256"/>
        </pc:sldMkLst>
        <pc:spChg chg="mod">
          <ac:chgData name="Berge, Anniek ten (136962)" userId="e668d065-6349-4508-add4-53f71d8888d8" providerId="ADAL" clId="{B64CD028-13FC-8F4D-B733-6C88EC95A6F1}" dt="2022-07-11T07:04:53.563" v="20" actId="20577"/>
          <ac:spMkLst>
            <pc:docMk/>
            <pc:sldMk cId="327070424" sldId="256"/>
            <ac:spMk id="5" creationId="{00000000-0000-0000-0000-000000000000}"/>
          </ac:spMkLst>
        </pc:spChg>
      </pc:sldChg>
      <pc:sldChg chg="modNotesTx">
        <pc:chgData name="Berge, Anniek ten (136962)" userId="e668d065-6349-4508-add4-53f71d8888d8" providerId="ADAL" clId="{B64CD028-13FC-8F4D-B733-6C88EC95A6F1}" dt="2022-07-10T10:47:16.921" v="14" actId="20577"/>
        <pc:sldMkLst>
          <pc:docMk/>
          <pc:sldMk cId="748990153" sldId="257"/>
        </pc:sldMkLst>
      </pc:sldChg>
      <pc:sldChg chg="modSp">
        <pc:chgData name="Berge, Anniek ten (136962)" userId="e668d065-6349-4508-add4-53f71d8888d8" providerId="ADAL" clId="{B64CD028-13FC-8F4D-B733-6C88EC95A6F1}" dt="2022-07-11T07:05:05.672" v="27" actId="20577"/>
        <pc:sldMkLst>
          <pc:docMk/>
          <pc:sldMk cId="370573343" sldId="263"/>
        </pc:sldMkLst>
        <pc:spChg chg="mod">
          <ac:chgData name="Berge, Anniek ten (136962)" userId="e668d065-6349-4508-add4-53f71d8888d8" providerId="ADAL" clId="{B64CD028-13FC-8F4D-B733-6C88EC95A6F1}" dt="2022-07-11T07:05:05.672" v="27" actId="20577"/>
          <ac:spMkLst>
            <pc:docMk/>
            <pc:sldMk cId="370573343" sldId="263"/>
            <ac:spMk id="5" creationId="{00000000-0000-0000-0000-000000000000}"/>
          </ac:spMkLst>
        </pc:spChg>
      </pc:sldChg>
      <pc:sldChg chg="del">
        <pc:chgData name="Berge, Anniek ten (136962)" userId="e668d065-6349-4508-add4-53f71d8888d8" providerId="ADAL" clId="{B64CD028-13FC-8F4D-B733-6C88EC95A6F1}" dt="2022-07-10T10:47:46.558" v="16" actId="2696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B64CD028-13FC-8F4D-B733-6C88EC95A6F1}" dt="2022-07-10T10:48:00.983" v="18" actId="2696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B64CD028-13FC-8F4D-B733-6C88EC95A6F1}" dt="2022-07-10T10:47:44.472" v="15" actId="22"/>
        <pc:sldMkLst>
          <pc:docMk/>
          <pc:sldMk cId="491692738" sldId="306"/>
        </pc:sldMkLst>
      </pc:sldChg>
      <pc:sldChg chg="add">
        <pc:chgData name="Berge, Anniek ten (136962)" userId="e668d065-6349-4508-add4-53f71d8888d8" providerId="ADAL" clId="{B64CD028-13FC-8F4D-B733-6C88EC95A6F1}" dt="2022-07-10T10:47:58.046" v="17" actId="22"/>
        <pc:sldMkLst>
          <pc:docMk/>
          <pc:sldMk cId="2035917913" sldId="31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E12AE-7A2E-9B43-9B13-D4C9D406A045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76947-E661-1843-8AC3-7DFFD4C1B0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5818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76947-E661-1843-8AC3-7DFFD4C1B07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6832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Plaatje veranderen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76947-E661-1843-8AC3-7DFFD4C1B070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5203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80840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meng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angst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27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Ringwoord. Net als ping </a:t>
            </a:r>
            <a:r>
              <a:rPr lang="nl-NL" sz="3200" b="1" dirty="0" err="1"/>
              <a:t>pong</a:t>
            </a:r>
            <a:r>
              <a:rPr lang="nl-NL" sz="3200" b="1" dirty="0"/>
              <a:t>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D8A971A-32DC-400A-AD0F-27BB7539CB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190" y="3429000"/>
            <a:ext cx="1941620" cy="194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stre</a:t>
            </a:r>
            <a:r>
              <a:rPr lang="nl-NL" sz="9600" b="1" u="sng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</a:t>
            </a:r>
            <a:r>
              <a:rPr lang="nl-NL" sz="9600" b="1" u="sng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</a:t>
            </a:r>
            <a:r>
              <a:rPr lang="nl-NL" sz="9600" b="1" u="sng" dirty="0">
                <a:solidFill>
                  <a:srgbClr val="FF0000"/>
                </a:solidFill>
              </a:rPr>
              <a:t>ng</a:t>
            </a:r>
            <a:r>
              <a:rPr lang="nl-NL" sz="9600" b="1" dirty="0"/>
              <a:t>st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ba</a:t>
            </a:r>
            <a:r>
              <a:rPr lang="nl-NL" sz="9600" b="1" u="sng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>
                <a:solidFill>
                  <a:schemeClr val="bg1"/>
                </a:solidFill>
              </a:rPr>
              <a:t>Blok </a:t>
            </a:r>
            <a:r>
              <a:rPr lang="nl-NL" sz="96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67265" y="4108260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meng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angst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1470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Ringwoord. Net als ping </a:t>
            </a:r>
            <a:r>
              <a:rPr lang="nl-NL" sz="3200" b="1" dirty="0" err="1"/>
              <a:t>pong</a:t>
            </a:r>
            <a:r>
              <a:rPr lang="nl-NL" sz="3200" b="1" dirty="0"/>
              <a:t>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A4E2277-3F6A-44F8-B2EE-00D64B10A5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429000"/>
            <a:ext cx="1719876" cy="171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007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me</a:t>
            </a:r>
            <a:r>
              <a:rPr lang="nl-NL" sz="9600" b="1" u="sng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zi</a:t>
            </a:r>
            <a:r>
              <a:rPr lang="nl-NL" sz="9600" b="1" u="sng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ha</a:t>
            </a:r>
            <a:r>
              <a:rPr lang="nl-NL" sz="9600" b="1" u="sng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va</a:t>
            </a:r>
            <a:r>
              <a:rPr lang="nl-NL" sz="9600" b="1" u="sng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917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meng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angst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16446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96</Words>
  <Application>Microsoft Office PowerPoint</Application>
  <PresentationFormat>Breedbeeld</PresentationFormat>
  <Paragraphs>89</Paragraphs>
  <Slides>19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37</cp:revision>
  <dcterms:created xsi:type="dcterms:W3CDTF">2015-07-16T09:32:42Z</dcterms:created>
  <dcterms:modified xsi:type="dcterms:W3CDTF">2022-07-28T13:15:25Z</dcterms:modified>
</cp:coreProperties>
</file>