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91" r:id="rId2"/>
    <p:sldId id="292" r:id="rId3"/>
    <p:sldId id="302" r:id="rId4"/>
    <p:sldId id="308" r:id="rId5"/>
    <p:sldId id="309" r:id="rId6"/>
    <p:sldId id="310" r:id="rId7"/>
    <p:sldId id="311" r:id="rId8"/>
    <p:sldId id="313" r:id="rId9"/>
    <p:sldId id="314" r:id="rId10"/>
    <p:sldId id="315" r:id="rId11"/>
    <p:sldId id="288" r:id="rId12"/>
    <p:sldId id="294" r:id="rId13"/>
    <p:sldId id="300" r:id="rId14"/>
    <p:sldId id="296" r:id="rId15"/>
    <p:sldId id="306" r:id="rId16"/>
    <p:sldId id="307" r:id="rId17"/>
    <p:sldId id="301" r:id="rId18"/>
    <p:sldId id="305" r:id="rId19"/>
    <p:sldId id="316" r:id="rId20"/>
    <p:sldId id="317" r:id="rId21"/>
    <p:sldId id="318" r:id="rId22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eke" initials="M" lastIdx="9" clrIdx="0">
    <p:extLst>
      <p:ext uri="{19B8F6BF-5375-455C-9EA6-DF929625EA0E}">
        <p15:presenceInfo xmlns:p15="http://schemas.microsoft.com/office/powerpoint/2012/main" userId="0f4e2ffa0043d5c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5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7-27T16:38:02.772" idx="3">
    <p:pos x="4307" y="2977"/>
    <p:text>Bovenaan dia 6 t/m 8 moet staan: Woordpakket 17 (ipv werkwoorden wk 4)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B1C49-7235-1C4F-90C5-41886A08886C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E67ED8-E020-0C42-8127-F7812417A61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315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2575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0652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3718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9652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2686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8428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435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11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2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993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18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41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40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92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880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3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798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479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3309166" y="101600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15</a:t>
            </a:r>
          </a:p>
        </p:txBody>
      </p:sp>
      <p:pic>
        <p:nvPicPr>
          <p:cNvPr id="14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Afbeelding 15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7" name="Tekstvak 16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sneeuwen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ophangen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oplossen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overschrijven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optrekken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overnemen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selecteren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toekijken</a:t>
            </a: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3" name="Afbeelding 12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936" y="5350390"/>
            <a:ext cx="1370847" cy="1419362"/>
          </a:xfrm>
          <a:prstGeom prst="rect">
            <a:avLst/>
          </a:prstGeom>
        </p:spPr>
      </p:pic>
      <p:sp>
        <p:nvSpPr>
          <p:cNvPr id="18" name="Tekstvak 17"/>
          <p:cNvSpPr txBox="1"/>
          <p:nvPr/>
        </p:nvSpPr>
        <p:spPr>
          <a:xfrm>
            <a:off x="2612570" y="1942011"/>
            <a:ext cx="1436913" cy="37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900" dirty="0">
                <a:solidFill>
                  <a:schemeClr val="bg1"/>
                </a:solidFill>
              </a:rPr>
              <a:t>het sneeuwt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hangt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lost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schrijft over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trekt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neemt over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selecteert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kijkt toe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437790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het sneeuwde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hing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loste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schreef over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trok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nam over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selecteerde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keek toe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6102201" y="1942011"/>
            <a:ext cx="2348248" cy="4112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900" dirty="0">
                <a:solidFill>
                  <a:schemeClr val="bg1"/>
                </a:solidFill>
              </a:rPr>
              <a:t>het heeft gesneeuwd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opgehangen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opgelost</a:t>
            </a:r>
          </a:p>
          <a:p>
            <a:pPr>
              <a:lnSpc>
                <a:spcPct val="150000"/>
              </a:lnSpc>
            </a:pPr>
            <a:r>
              <a:rPr lang="nl-NL" sz="1900" dirty="0">
                <a:solidFill>
                  <a:schemeClr val="bg1"/>
                </a:solidFill>
              </a:rPr>
              <a:t>heeft overgeschreven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opgetrokken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overgenomen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geselecteerd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toegekeken</a:t>
            </a:r>
          </a:p>
          <a:p>
            <a:pPr>
              <a:lnSpc>
                <a:spcPct val="150000"/>
              </a:lnSpc>
            </a:pP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2" name="Afbeelding 11" descr="De ander_1.png">
            <a:extLst>
              <a:ext uri="{FF2B5EF4-FFF2-40B4-BE49-F238E27FC236}">
                <a16:creationId xmlns:a16="http://schemas.microsoft.com/office/drawing/2014/main" id="{8C166609-C951-4E5F-A628-9E9526979A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883"/>
            <a:ext cx="3073994" cy="164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44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3729519" y="101600"/>
            <a:ext cx="54144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15</a:t>
            </a:r>
          </a:p>
        </p:txBody>
      </p:sp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6" y="240017"/>
            <a:ext cx="3073994" cy="1649057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haasten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indrukken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lijden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onderbreken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opkrabbelen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overgeven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overwegen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passeren</a:t>
            </a: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7" name="Afbeelding 16" descr="kalende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215" y="5524797"/>
            <a:ext cx="1200700" cy="1243193"/>
          </a:xfrm>
          <a:prstGeom prst="rect">
            <a:avLst/>
          </a:prstGeom>
        </p:spPr>
      </p:pic>
      <p:sp>
        <p:nvSpPr>
          <p:cNvPr id="18" name="Tekstvak 17"/>
          <p:cNvSpPr txBox="1"/>
          <p:nvPr/>
        </p:nvSpPr>
        <p:spPr>
          <a:xfrm>
            <a:off x="2612570" y="1942011"/>
            <a:ext cx="15375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drukt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lijdt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onderbreekt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krabbelt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geeft over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overweegt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passeert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4484913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drukte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onderbrak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krabbelde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gaf over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overwoog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passeerde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6167890" y="1942011"/>
            <a:ext cx="23482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gehaast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ingedrukt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heeft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geleden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onderbroken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opgekrabbeld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overgegeven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overwogen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gepasseerd</a:t>
            </a:r>
          </a:p>
        </p:txBody>
      </p:sp>
    </p:spTree>
    <p:extLst>
      <p:ext uri="{BB962C8B-B14F-4D97-AF65-F5344CB8AC3E}">
        <p14:creationId xmlns:p14="http://schemas.microsoft.com/office/powerpoint/2010/main" val="171985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16  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6" y="1942011"/>
            <a:ext cx="18462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bekijken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bijdragen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bijkomen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flauwvallen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ineenkrimpen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ondersteunen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ontkennen</a:t>
            </a: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8" name="Afbeelding 17" descr="kalender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010" y="5099902"/>
            <a:ext cx="1612773" cy="1669850"/>
          </a:xfrm>
          <a:prstGeom prst="rect">
            <a:avLst/>
          </a:prstGeom>
        </p:spPr>
      </p:pic>
      <p:sp>
        <p:nvSpPr>
          <p:cNvPr id="19" name="Tekstvak 18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bekijk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draag bij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kom bij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val flauw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krimp ineen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ondersteun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ontken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202543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bekeek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droeg bij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kwam bij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viel flauw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kromp ineen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ondersteunde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ontkende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895391" y="1942011"/>
            <a:ext cx="25241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bekeken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bijgedragen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bijgekomen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flauwgevallen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geheeld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ineengekrompen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ondersteund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ontkend</a:t>
            </a:r>
          </a:p>
        </p:txBody>
      </p:sp>
    </p:spTree>
    <p:extLst>
      <p:ext uri="{BB962C8B-B14F-4D97-AF65-F5344CB8AC3E}">
        <p14:creationId xmlns:p14="http://schemas.microsoft.com/office/powerpoint/2010/main" val="427781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90" y="5289452"/>
            <a:ext cx="1459010" cy="1510644"/>
          </a:xfrm>
          <a:prstGeom prst="rect">
            <a:avLst/>
          </a:prstGeom>
        </p:spPr>
      </p:pic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7" y="160012"/>
            <a:ext cx="3082949" cy="1653861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16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opvangen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opwellen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opzetten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opkrabbelen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plannen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seinen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signaleren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spreken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vangt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welt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zet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krabbelt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plant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seint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signaleert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spreekt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484913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ving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welde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zette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krabbelde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plande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seinde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signaleerde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sprak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297674" y="1942011"/>
            <a:ext cx="23482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opgevangen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opgeweld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opgezet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opgekrabbeld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gepland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geseind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gesignaleerd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gesproken</a:t>
            </a:r>
          </a:p>
        </p:txBody>
      </p:sp>
    </p:spTree>
    <p:extLst>
      <p:ext uri="{BB962C8B-B14F-4D97-AF65-F5344CB8AC3E}">
        <p14:creationId xmlns:p14="http://schemas.microsoft.com/office/powerpoint/2010/main" val="151482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195" y="5059680"/>
            <a:ext cx="1736852" cy="1798320"/>
          </a:xfrm>
          <a:prstGeom prst="rect">
            <a:avLst/>
          </a:prstGeom>
        </p:spPr>
      </p:pic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16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strompelen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swingen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uitbrengen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uitgaan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vergaan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verstijven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wegduwen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43691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strompelen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swingen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brengen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gaan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verstijven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duwen weg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310365" y="1942010"/>
            <a:ext cx="172429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strompelden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swingden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brachten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gingen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vergingen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verstijfden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duwden weg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046899" y="1942011"/>
            <a:ext cx="23482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gestrompeld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geswingd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uitgebracht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uitgegaan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vergaan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verstijfd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weggeduwd</a:t>
            </a:r>
          </a:p>
        </p:txBody>
      </p:sp>
    </p:spTree>
    <p:extLst>
      <p:ext uri="{BB962C8B-B14F-4D97-AF65-F5344CB8AC3E}">
        <p14:creationId xmlns:p14="http://schemas.microsoft.com/office/powerpoint/2010/main" val="215544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17  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7" y="1942011"/>
            <a:ext cx="1619794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aanleggen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meemaken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arriveren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assisteren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behandelen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controleren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zuchten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8" name="Afbeelding 17" descr="kalender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sp>
        <p:nvSpPr>
          <p:cNvPr id="19" name="Tekstvak 18"/>
          <p:cNvSpPr txBox="1"/>
          <p:nvPr/>
        </p:nvSpPr>
        <p:spPr>
          <a:xfrm>
            <a:off x="2612570" y="1942011"/>
            <a:ext cx="143691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leg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maak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arriveer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assisteer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behandel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controleer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zucht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48491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legde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maakte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arriveerde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assisteerde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behandelde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controleerde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zuchtte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6297674" y="1942011"/>
            <a:ext cx="234824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aangelegd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meegemaakt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gearriveerd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geassisteerd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ben/heb behandeld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gevochten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gecontroleerd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gezucht</a:t>
            </a:r>
          </a:p>
        </p:txBody>
      </p:sp>
    </p:spTree>
    <p:extLst>
      <p:ext uri="{BB962C8B-B14F-4D97-AF65-F5344CB8AC3E}">
        <p14:creationId xmlns:p14="http://schemas.microsoft.com/office/powerpoint/2010/main" val="388480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inrichten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gelden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inzetten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afbranden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ondervragen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ontvluchten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opleiden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opzetten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richten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zetten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branden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ondervragen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ontvluchten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leiden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Zetten op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310365" y="1942010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richtten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golden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zetten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brandden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ondervroegen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ontvluchtten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leidden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zetten op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046899" y="1942011"/>
            <a:ext cx="2520208" cy="3734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ingericht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gegolden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ingezet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afgebrand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ondervraagd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ontvlucht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opgeleid	</a:t>
            </a:r>
          </a:p>
          <a:p>
            <a:pPr>
              <a:lnSpc>
                <a:spcPts val="3580"/>
              </a:lnSpc>
            </a:pPr>
            <a:r>
              <a:rPr lang="nl-NL" sz="1900" dirty="0">
                <a:solidFill>
                  <a:schemeClr val="bg1"/>
                </a:solidFill>
              </a:rPr>
              <a:t>hebben opgezet	</a:t>
            </a:r>
          </a:p>
        </p:txBody>
      </p:sp>
      <p:pic>
        <p:nvPicPr>
          <p:cNvPr id="15" name="Afbeelding 14" descr="kalender2.png">
            <a:extLst>
              <a:ext uri="{FF2B5EF4-FFF2-40B4-BE49-F238E27FC236}">
                <a16:creationId xmlns:a16="http://schemas.microsoft.com/office/drawing/2014/main" id="{39C1EA3C-B328-4515-B9D6-FB5C231FC3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01" y="5577484"/>
            <a:ext cx="1149814" cy="1190506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E015C5DC-A847-48D5-A970-6956433A4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17  </a:t>
            </a:r>
          </a:p>
        </p:txBody>
      </p:sp>
    </p:spTree>
    <p:extLst>
      <p:ext uri="{BB962C8B-B14F-4D97-AF65-F5344CB8AC3E}">
        <p14:creationId xmlns:p14="http://schemas.microsoft.com/office/powerpoint/2010/main" val="212200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overvallen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uitzenden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verbinden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verdrinken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verlenen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vermoorden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vertrekken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voorlichten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overvallen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zenden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verbinden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verdrinken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verlenen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vermoorden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vertrekken</a:t>
            </a:r>
          </a:p>
          <a:p>
            <a:pPr>
              <a:lnSpc>
                <a:spcPct val="150000"/>
              </a:lnSpc>
            </a:pPr>
            <a:r>
              <a:rPr lang="nl-NL" sz="2000" dirty="0" err="1">
                <a:solidFill>
                  <a:schemeClr val="bg1"/>
                </a:solidFill>
              </a:rPr>
              <a:t>Iichten</a:t>
            </a:r>
            <a:r>
              <a:rPr lang="nl-NL" sz="2000" dirty="0">
                <a:solidFill>
                  <a:schemeClr val="bg1"/>
                </a:solidFill>
              </a:rPr>
              <a:t> voor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310365" y="1942010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overvielen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zonden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verdronken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verleenden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vermoordden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vertrokken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lichtten voor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046899" y="1942011"/>
            <a:ext cx="2520208" cy="3734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overvallen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uitgezonden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verbonden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verdronken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verleend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vermoord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vertrokken</a:t>
            </a:r>
          </a:p>
          <a:p>
            <a:pPr>
              <a:lnSpc>
                <a:spcPts val="3580"/>
              </a:lnSpc>
            </a:pPr>
            <a:r>
              <a:rPr lang="nl-NL" sz="1900" dirty="0">
                <a:solidFill>
                  <a:schemeClr val="bg1"/>
                </a:solidFill>
              </a:rPr>
              <a:t>hebben voorgelicht	</a:t>
            </a:r>
          </a:p>
        </p:txBody>
      </p:sp>
      <p:pic>
        <p:nvPicPr>
          <p:cNvPr id="15" name="Afbeelding 14" descr="kalender2.png">
            <a:extLst>
              <a:ext uri="{FF2B5EF4-FFF2-40B4-BE49-F238E27FC236}">
                <a16:creationId xmlns:a16="http://schemas.microsoft.com/office/drawing/2014/main" id="{39C1EA3C-B328-4515-B9D6-FB5C231FC3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01" y="5577484"/>
            <a:ext cx="1149814" cy="1190506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8C6C327C-9B4E-4B96-99E4-E571F44AC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17  </a:t>
            </a:r>
          </a:p>
        </p:txBody>
      </p:sp>
    </p:spTree>
    <p:extLst>
      <p:ext uri="{BB962C8B-B14F-4D97-AF65-F5344CB8AC3E}">
        <p14:creationId xmlns:p14="http://schemas.microsoft.com/office/powerpoint/2010/main" val="383597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18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pic>
        <p:nvPicPr>
          <p:cNvPr id="4" name="Afbeelding 3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460" y="5086550"/>
            <a:ext cx="1612773" cy="1669850"/>
          </a:xfrm>
          <a:prstGeom prst="rect">
            <a:avLst/>
          </a:prstGeom>
        </p:spPr>
      </p:pic>
      <p:pic>
        <p:nvPicPr>
          <p:cNvPr id="13" name="Afbeelding 9" descr="zelf wijzend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53" y="115345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aanmelden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barbecuen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beslissen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besluiten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breakdancen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combineren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meedoen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genieten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meld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barbecue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beslis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besluit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breakdance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combineer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doe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geniet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42011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meldde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barbecuede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besliste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besloot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breakdancete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combineerde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deed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genoot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167890" y="1942011"/>
            <a:ext cx="23482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aangemeld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gebarbecued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beslist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besloten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gebreakdancet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gecombineerd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meegedaan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genoten</a:t>
            </a:r>
          </a:p>
        </p:txBody>
      </p:sp>
    </p:spTree>
    <p:extLst>
      <p:ext uri="{BB962C8B-B14F-4D97-AF65-F5344CB8AC3E}">
        <p14:creationId xmlns:p14="http://schemas.microsoft.com/office/powerpoint/2010/main" val="90239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18  </a:t>
            </a:r>
          </a:p>
        </p:txBody>
      </p:sp>
      <p:pic>
        <p:nvPicPr>
          <p:cNvPr id="3" name="Afbeelding 2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582" y="5181600"/>
            <a:ext cx="1619100" cy="1676400"/>
          </a:xfrm>
          <a:prstGeom prst="rect">
            <a:avLst/>
          </a:prstGeom>
        </p:spPr>
      </p:pic>
      <p:pic>
        <p:nvPicPr>
          <p:cNvPr id="4" name="Afbeelding 3" descr="De ander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883"/>
            <a:ext cx="3073994" cy="1649057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ophangen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illustreren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inschrijven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interesseren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invoeren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kiezen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gelden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ontwijken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hangt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illustreert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schrijft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interesseert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voert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kiest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geldt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ontwijkt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4156562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hing</a:t>
            </a:r>
            <a:r>
              <a:rPr lang="en-US" sz="2000" dirty="0">
                <a:solidFill>
                  <a:schemeClr val="bg1"/>
                </a:solidFill>
              </a:rPr>
              <a:t> op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illustreerde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schreef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interesseerde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voerde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koos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gold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ontweek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5988627" y="1942011"/>
            <a:ext cx="23482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opgehangen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geïllustreerd 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ingeschreven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geïnteresseerd 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ingevoerd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gekozen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gegolden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ontweken</a:t>
            </a:r>
          </a:p>
        </p:txBody>
      </p:sp>
    </p:spTree>
    <p:extLst>
      <p:ext uri="{BB962C8B-B14F-4D97-AF65-F5344CB8AC3E}">
        <p14:creationId xmlns:p14="http://schemas.microsoft.com/office/powerpoint/2010/main" val="334598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18  </a:t>
            </a:r>
          </a:p>
        </p:txBody>
      </p:sp>
      <p:pic>
        <p:nvPicPr>
          <p:cNvPr id="3" name="Afbeelding 2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807" y="5210628"/>
            <a:ext cx="1591063" cy="1647371"/>
          </a:xfrm>
          <a:prstGeom prst="rect">
            <a:avLst/>
          </a:prstGeom>
        </p:spPr>
      </p:pic>
      <p:pic>
        <p:nvPicPr>
          <p:cNvPr id="9" name="Afbeelding 8" descr="dubbele smil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904313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opgeven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organiseren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overtuigen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picknicken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plannen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ronddraaien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schuilen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verwijten</a:t>
            </a: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5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Afbeelding 16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2407226" y="1942011"/>
            <a:ext cx="15936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geven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organiseren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overtuigen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picknicken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plannen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draaien rond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schuilen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verwijten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102711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gaven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organiseerden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overtuigden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picknickten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draaiden rond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schuilden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verweten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5928824" y="1942011"/>
            <a:ext cx="26634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opgegeven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georganiseerd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overtuigd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gepicknickt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gepland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rondgedraaid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geschuild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verweten</a:t>
            </a:r>
          </a:p>
        </p:txBody>
      </p:sp>
    </p:spTree>
    <p:extLst>
      <p:ext uri="{BB962C8B-B14F-4D97-AF65-F5344CB8AC3E}">
        <p14:creationId xmlns:p14="http://schemas.microsoft.com/office/powerpoint/2010/main" val="344324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5" name="Tekstvak 14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stompen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meenemen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rondlopen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eten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bakken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opschrijven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inleveren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knikken</a:t>
            </a: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8" name="Afbeelding 17" descr="kalender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sp>
        <p:nvSpPr>
          <p:cNvPr id="19" name="Tekstvak 18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stomp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neem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loop rond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schrijf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lever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knik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484913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stompte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nam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liep rond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schreef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leverde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knikte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6297674" y="1942011"/>
            <a:ext cx="23482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gestompt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meegenomen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rondgelopen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gebakken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opgeschreven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ingeleverd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geknikt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5C039A75-4586-4276-BC5B-852380110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19  </a:t>
            </a:r>
          </a:p>
        </p:txBody>
      </p:sp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dopen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bestaan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rochelen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meevallen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zuchten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nakijken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proeven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accepteren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bestaan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rochelen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vallen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zuchten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kijken na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proeven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accepteren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310365" y="1942010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doopten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bestonden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rochelden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vielen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zuchtten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keken na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proefden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accepteerden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046899" y="1942011"/>
            <a:ext cx="2520208" cy="37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gedoopt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bestaan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gerocheld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meegevallen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gezucht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nagekeken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geproefd	</a:t>
            </a:r>
          </a:p>
          <a:p>
            <a:pPr>
              <a:lnSpc>
                <a:spcPts val="3580"/>
              </a:lnSpc>
            </a:pPr>
            <a:r>
              <a:rPr lang="nl-NL" sz="1900" dirty="0">
                <a:solidFill>
                  <a:schemeClr val="bg1"/>
                </a:solidFill>
              </a:rPr>
              <a:t>hebben geaccepteerd	</a:t>
            </a:r>
          </a:p>
        </p:txBody>
      </p:sp>
      <p:pic>
        <p:nvPicPr>
          <p:cNvPr id="15" name="Afbeelding 14" descr="kalender2.png">
            <a:extLst>
              <a:ext uri="{FF2B5EF4-FFF2-40B4-BE49-F238E27FC236}">
                <a16:creationId xmlns:a16="http://schemas.microsoft.com/office/drawing/2014/main" id="{39C1EA3C-B328-4515-B9D6-FB5C231FC3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01" y="5577484"/>
            <a:ext cx="1149814" cy="1190506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2E4C22DE-1B3E-4B78-8A7A-012AF5772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19</a:t>
            </a:r>
          </a:p>
        </p:txBody>
      </p:sp>
    </p:spTree>
    <p:extLst>
      <p:ext uri="{BB962C8B-B14F-4D97-AF65-F5344CB8AC3E}">
        <p14:creationId xmlns:p14="http://schemas.microsoft.com/office/powerpoint/2010/main" val="98973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afwassen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gedragen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nadenken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berusten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wreken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uitbroeden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bedenken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ruilen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467076" y="1942011"/>
            <a:ext cx="15573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wassen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gedragen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denken na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berusten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wreken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broeden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bedenken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ruilen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246083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wasten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gedroegen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dachten na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berustten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wreekten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broedden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bedachten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ruilden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5868139" y="1942011"/>
            <a:ext cx="25241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afgewassen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gedragen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nagedacht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berust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gewroken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uitgebroed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bedacht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geruild</a:t>
            </a:r>
          </a:p>
        </p:txBody>
      </p:sp>
      <p:pic>
        <p:nvPicPr>
          <p:cNvPr id="15" name="Afbeelding 14" descr="kalender1.png">
            <a:extLst>
              <a:ext uri="{FF2B5EF4-FFF2-40B4-BE49-F238E27FC236}">
                <a16:creationId xmlns:a16="http://schemas.microsoft.com/office/drawing/2014/main" id="{452DFDB9-646B-4BD8-B88E-619210935E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EF61209E-3002-4238-A8CD-A93D74456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20  </a:t>
            </a:r>
          </a:p>
        </p:txBody>
      </p:sp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inlichten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deelnemen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informeren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melden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bevestigen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toevoegen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navragen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invoeren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467076" y="1942011"/>
            <a:ext cx="155734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lichten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nemen deel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informeren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bevestigen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voegen toe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vragen na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voeren in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24608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lichtten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namen deel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informeerden 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meldden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bevestigden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voegden toe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vroegen na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voerden in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5868139" y="1942011"/>
            <a:ext cx="252410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ingelicht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deelgenomen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geïnformeerd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gemeld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bevestigd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toegevoegd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nagevraagd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ingevoerd</a:t>
            </a:r>
          </a:p>
        </p:txBody>
      </p:sp>
      <p:pic>
        <p:nvPicPr>
          <p:cNvPr id="16" name="Afbeelding 15" descr="kalender2.png">
            <a:extLst>
              <a:ext uri="{FF2B5EF4-FFF2-40B4-BE49-F238E27FC236}">
                <a16:creationId xmlns:a16="http://schemas.microsoft.com/office/drawing/2014/main" id="{19C800CE-2C04-4EA6-A364-7919548D0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306" y="5500397"/>
            <a:ext cx="1128517" cy="1168455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912700E9-53D0-4B60-A6D6-9DA055510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20  </a:t>
            </a:r>
          </a:p>
        </p:txBody>
      </p:sp>
    </p:spTree>
    <p:extLst>
      <p:ext uri="{BB962C8B-B14F-4D97-AF65-F5344CB8AC3E}">
        <p14:creationId xmlns:p14="http://schemas.microsoft.com/office/powerpoint/2010/main" val="254456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5" name="Tekstvak 14"/>
          <p:cNvSpPr txBox="1"/>
          <p:nvPr/>
        </p:nvSpPr>
        <p:spPr>
          <a:xfrm>
            <a:off x="992776" y="1942011"/>
            <a:ext cx="184621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ontwerpen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overtreffen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inspecteren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dobbelen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uitpakken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schrapen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opvatten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overkomen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2612570" y="1942011"/>
            <a:ext cx="1702576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ontwerp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overtref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inspecteer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dobbel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pak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schraap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vat op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</a:rPr>
              <a:t>het overkomt mij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202543" y="1942011"/>
            <a:ext cx="1724298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ontwierp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overtrof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inspecteerde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dobbelde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pakte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schraapte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vatte op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</a:rPr>
              <a:t>het overkwam mij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895391" y="1942011"/>
            <a:ext cx="252410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ontworpen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overtroffen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geïnspecteerd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gedobbeld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uitgepakt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geschraapt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opgevat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het is mij overkomen</a:t>
            </a:r>
          </a:p>
        </p:txBody>
      </p:sp>
      <p:pic>
        <p:nvPicPr>
          <p:cNvPr id="17" name="Afbeelding 16" descr="kalender1.png">
            <a:extLst>
              <a:ext uri="{FF2B5EF4-FFF2-40B4-BE49-F238E27FC236}">
                <a16:creationId xmlns:a16="http://schemas.microsoft.com/office/drawing/2014/main" id="{B3628D70-4497-4238-BE21-49076BC9C6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51A0531F-DA0B-4E4B-8F52-C21D9010B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21  </a:t>
            </a:r>
          </a:p>
        </p:txBody>
      </p:sp>
    </p:spTree>
    <p:extLst>
      <p:ext uri="{BB962C8B-B14F-4D97-AF65-F5344CB8AC3E}">
        <p14:creationId xmlns:p14="http://schemas.microsoft.com/office/powerpoint/2010/main" val="90921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306" y="5500397"/>
            <a:ext cx="1128517" cy="1168455"/>
          </a:xfrm>
          <a:prstGeom prst="rect">
            <a:avLst/>
          </a:prstGeom>
        </p:spPr>
      </p:pic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7" y="160012"/>
            <a:ext cx="3082949" cy="1653861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ontbijten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veranderen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bestellen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verslinden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gluren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aanbieden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aflikken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stillen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ontbijt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verandert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bestelt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verslindt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gluurt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biedt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likt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stilt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484913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ontbeet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veranderde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bestelde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verslond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gluurde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bood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likte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stilde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297674" y="1942011"/>
            <a:ext cx="234824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ontbeten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veranderd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besteld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verslonden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gegluurd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aangeboden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afgelikt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gestild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C9204B73-0D09-44FF-9EEB-7D1C96A35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21  </a:t>
            </a:r>
          </a:p>
        </p:txBody>
      </p:sp>
    </p:spTree>
    <p:extLst>
      <p:ext uri="{BB962C8B-B14F-4D97-AF65-F5344CB8AC3E}">
        <p14:creationId xmlns:p14="http://schemas.microsoft.com/office/powerpoint/2010/main" val="33415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5" name="Tekstvak 14"/>
          <p:cNvSpPr txBox="1"/>
          <p:nvPr/>
        </p:nvSpPr>
        <p:spPr>
          <a:xfrm>
            <a:off x="992776" y="1942011"/>
            <a:ext cx="184621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stimuleren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besmetten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transformeren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peinzen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optreden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overleven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dwingen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storten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2612570" y="1976635"/>
            <a:ext cx="1487626" cy="366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stimuleren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besmetten</a:t>
            </a:r>
          </a:p>
          <a:p>
            <a:pPr>
              <a:lnSpc>
                <a:spcPct val="150000"/>
              </a:lnSpc>
            </a:pPr>
            <a:r>
              <a:rPr lang="nl-NL" sz="1700" dirty="0">
                <a:solidFill>
                  <a:schemeClr val="bg1"/>
                </a:solidFill>
              </a:rPr>
              <a:t>transformeren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peinzen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treden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overleven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dwingen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storten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202543" y="2007242"/>
            <a:ext cx="1724298" cy="366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stimuleerden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besmetten</a:t>
            </a:r>
          </a:p>
          <a:p>
            <a:pPr>
              <a:lnSpc>
                <a:spcPct val="150000"/>
              </a:lnSpc>
            </a:pPr>
            <a:r>
              <a:rPr lang="nl-NL" sz="1700" dirty="0">
                <a:solidFill>
                  <a:schemeClr val="bg1"/>
                </a:solidFill>
              </a:rPr>
              <a:t>transformeerden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peinsden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traden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overleefden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dwongen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stortten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895391" y="1976635"/>
            <a:ext cx="252410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gestimuleerd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besmet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getransformeerd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gepeinsd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opgetreden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overleefd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gedwongen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gestort</a:t>
            </a:r>
          </a:p>
        </p:txBody>
      </p:sp>
      <p:pic>
        <p:nvPicPr>
          <p:cNvPr id="17" name="Afbeelding 16" descr="kalender1.png">
            <a:extLst>
              <a:ext uri="{FF2B5EF4-FFF2-40B4-BE49-F238E27FC236}">
                <a16:creationId xmlns:a16="http://schemas.microsoft.com/office/drawing/2014/main" id="{38C06DA3-92C5-401F-82DB-56F4638DB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pic>
        <p:nvPicPr>
          <p:cNvPr id="16" name="Afbeelding 15" descr="dubbele smiley.png">
            <a:extLst>
              <a:ext uri="{FF2B5EF4-FFF2-40B4-BE49-F238E27FC236}">
                <a16:creationId xmlns:a16="http://schemas.microsoft.com/office/drawing/2014/main" id="{A8F2EC5B-D2CD-426F-8829-1C28D8F339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53" y="21750"/>
            <a:ext cx="2997044" cy="1570572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0C4E9BB0-4499-4726-BA41-CE3CF39A5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22  </a:t>
            </a:r>
          </a:p>
        </p:txBody>
      </p:sp>
    </p:spTree>
    <p:extLst>
      <p:ext uri="{BB962C8B-B14F-4D97-AF65-F5344CB8AC3E}">
        <p14:creationId xmlns:p14="http://schemas.microsoft.com/office/powerpoint/2010/main" val="142282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5" name="Tekstvak 14"/>
          <p:cNvSpPr txBox="1"/>
          <p:nvPr/>
        </p:nvSpPr>
        <p:spPr>
          <a:xfrm>
            <a:off x="992776" y="1942011"/>
            <a:ext cx="184621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meten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opspelden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bewaren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uitrekenen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opwachten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spatten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spetteren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hurken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2612570" y="1942011"/>
            <a:ext cx="143691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speld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bewaar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reken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wacht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spetter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hurk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20254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speldde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bewaarde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rekende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wachtte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spatte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spetterde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hurkte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895391" y="1942011"/>
            <a:ext cx="252410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opgemeten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opgespeld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bewaard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uitgerekend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opgewacht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gespat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gespetterd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gehurkt</a:t>
            </a:r>
          </a:p>
        </p:txBody>
      </p:sp>
      <p:pic>
        <p:nvPicPr>
          <p:cNvPr id="16" name="Afbeelding 15" descr="kalender2.png">
            <a:extLst>
              <a:ext uri="{FF2B5EF4-FFF2-40B4-BE49-F238E27FC236}">
                <a16:creationId xmlns:a16="http://schemas.microsoft.com/office/drawing/2014/main" id="{FF19AD88-FFDD-489E-A6F2-6ECD0955E7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696" y="5440393"/>
            <a:ext cx="1282219" cy="1327597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98FF4A08-1419-41CC-8CA9-E0E2BBE4A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22  </a:t>
            </a:r>
          </a:p>
        </p:txBody>
      </p:sp>
    </p:spTree>
    <p:extLst>
      <p:ext uri="{BB962C8B-B14F-4D97-AF65-F5344CB8AC3E}">
        <p14:creationId xmlns:p14="http://schemas.microsoft.com/office/powerpoint/2010/main" val="134556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hoeven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vragen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bevestigen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ontgroenen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wisselen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nagaan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aanspreken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inlichten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467076" y="1942011"/>
            <a:ext cx="155734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hoef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vraag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bevestig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ontgroen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wissel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ga na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spreek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licht in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24608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hoefde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vroeg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bevestigde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ontgroende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wisselde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ging na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sprak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lichtte in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5868139" y="1942011"/>
            <a:ext cx="2524109" cy="37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gehoeven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gevraagd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bevestigd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ontgroend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gewisseld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nagegaan</a:t>
            </a:r>
          </a:p>
          <a:p>
            <a:pPr>
              <a:lnSpc>
                <a:spcPct val="150000"/>
              </a:lnSpc>
            </a:pPr>
            <a:r>
              <a:rPr lang="nl-NL" sz="1900" dirty="0">
                <a:solidFill>
                  <a:schemeClr val="bg1"/>
                </a:solidFill>
              </a:rPr>
              <a:t>heb/ben aangesproken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ingelicht</a:t>
            </a:r>
          </a:p>
        </p:txBody>
      </p:sp>
      <p:pic>
        <p:nvPicPr>
          <p:cNvPr id="15" name="Afbeelding 14" descr="kalender1.png">
            <a:extLst>
              <a:ext uri="{FF2B5EF4-FFF2-40B4-BE49-F238E27FC236}">
                <a16:creationId xmlns:a16="http://schemas.microsoft.com/office/drawing/2014/main" id="{452DFDB9-646B-4BD8-B88E-619210935E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pic>
        <p:nvPicPr>
          <p:cNvPr id="16" name="Afbeelding 9" descr="zelf wijzende.png">
            <a:extLst>
              <a:ext uri="{FF2B5EF4-FFF2-40B4-BE49-F238E27FC236}">
                <a16:creationId xmlns:a16="http://schemas.microsoft.com/office/drawing/2014/main" id="{C57F4B33-021F-49EC-AB63-FAE859629C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638E0769-6FF0-4044-9B44-89A765258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23  </a:t>
            </a:r>
          </a:p>
        </p:txBody>
      </p:sp>
    </p:spTree>
    <p:extLst>
      <p:ext uri="{BB962C8B-B14F-4D97-AF65-F5344CB8AC3E}">
        <p14:creationId xmlns:p14="http://schemas.microsoft.com/office/powerpoint/2010/main" val="339432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snijden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uitsteken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uitdossen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bereiden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braden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aanbranden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vullen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vergissen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467076" y="1942011"/>
            <a:ext cx="155734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snijd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steek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dos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braad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brand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vul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vergis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24608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sneed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stak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doste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bereidde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braadde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brandde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vulde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vergiste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5868139" y="1942011"/>
            <a:ext cx="252410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gesneden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uitgestoken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uitgedost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bereid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gebraden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aangebrand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gevuld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vergist</a:t>
            </a:r>
          </a:p>
        </p:txBody>
      </p:sp>
      <p:pic>
        <p:nvPicPr>
          <p:cNvPr id="16" name="Afbeelding 15" descr="kalender2.png">
            <a:extLst>
              <a:ext uri="{FF2B5EF4-FFF2-40B4-BE49-F238E27FC236}">
                <a16:creationId xmlns:a16="http://schemas.microsoft.com/office/drawing/2014/main" id="{19C800CE-2C04-4EA6-A364-7919548D0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306" y="5500397"/>
            <a:ext cx="1128517" cy="1168455"/>
          </a:xfrm>
          <a:prstGeom prst="rect">
            <a:avLst/>
          </a:prstGeom>
        </p:spPr>
      </p:pic>
      <p:pic>
        <p:nvPicPr>
          <p:cNvPr id="15" name="Afbeelding 9" descr="zelf wijzende.png">
            <a:extLst>
              <a:ext uri="{FF2B5EF4-FFF2-40B4-BE49-F238E27FC236}">
                <a16:creationId xmlns:a16="http://schemas.microsoft.com/office/drawing/2014/main" id="{F168E4D3-CC21-43F6-8B4E-13A51E4B03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5BEB6389-B78A-44F7-AF37-4BA297E8C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23  </a:t>
            </a:r>
          </a:p>
        </p:txBody>
      </p:sp>
    </p:spTree>
    <p:extLst>
      <p:ext uri="{BB962C8B-B14F-4D97-AF65-F5344CB8AC3E}">
        <p14:creationId xmlns:p14="http://schemas.microsoft.com/office/powerpoint/2010/main" val="419189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1029</Words>
  <Application>Microsoft Office PowerPoint</Application>
  <PresentationFormat>Diavoorstelling (4:3)</PresentationFormat>
  <Paragraphs>695</Paragraphs>
  <Slides>21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5" baseType="lpstr">
      <vt:lpstr>Arial</vt:lpstr>
      <vt:lpstr>Calibri</vt:lpstr>
      <vt:lpstr>Segoe Print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- -</dc:creator>
  <cp:lastModifiedBy>Marieke</cp:lastModifiedBy>
  <cp:revision>92</cp:revision>
  <dcterms:created xsi:type="dcterms:W3CDTF">2015-04-21T10:27:57Z</dcterms:created>
  <dcterms:modified xsi:type="dcterms:W3CDTF">2022-07-27T17:00:40Z</dcterms:modified>
</cp:coreProperties>
</file>