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307" r:id="rId2"/>
    <p:sldId id="301" r:id="rId3"/>
    <p:sldId id="257" r:id="rId4"/>
    <p:sldId id="308" r:id="rId5"/>
    <p:sldId id="291" r:id="rId6"/>
    <p:sldId id="292" r:id="rId7"/>
    <p:sldId id="303" r:id="rId8"/>
    <p:sldId id="304" r:id="rId9"/>
    <p:sldId id="309" r:id="rId10"/>
    <p:sldId id="310" r:id="rId11"/>
    <p:sldId id="294" r:id="rId12"/>
    <p:sldId id="300" r:id="rId13"/>
    <p:sldId id="305" r:id="rId14"/>
    <p:sldId id="302" r:id="rId15"/>
    <p:sldId id="296" r:id="rId16"/>
    <p:sldId id="306" r:id="rId17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ke" initials="M" lastIdx="2" clrIdx="0">
    <p:extLst>
      <p:ext uri="{19B8F6BF-5375-455C-9EA6-DF929625EA0E}">
        <p15:presenceInfo xmlns:p15="http://schemas.microsoft.com/office/powerpoint/2012/main" userId="0f4e2ffa0043d5c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55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7-27T17:17:51.806" idx="2">
    <p:pos x="10" y="10"/>
    <p:text>Bovenaan dia 3 en 4 moet staan: woordpakket 25 (ipv werkwooden wk 15).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B1C49-7235-1C4F-90C5-41886A08886C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E67ED8-E020-0C42-8127-F7812417A61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315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8428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386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1893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5652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9652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67ED8-E020-0C42-8127-F7812417A61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2686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43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11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2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993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8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41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40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92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880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3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798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479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309167" y="138254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24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6" y="1942011"/>
            <a:ext cx="184621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uitvoeren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invallen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schuiven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kleuren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verheffen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dulden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gniffelen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aanwijzen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2612570" y="1942011"/>
            <a:ext cx="170257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voert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valt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schuift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kleurt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verheft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duldt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gniffelt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wijst aan</a:t>
            </a:r>
            <a:endParaRPr lang="nl-NL" sz="1600" dirty="0">
              <a:solidFill>
                <a:schemeClr val="bg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420254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voerde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viel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schoof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kleurde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verhief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duldde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gniffelde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wees aan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95391" y="1942011"/>
            <a:ext cx="252410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uitgevoerd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ingevallen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geschoven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gekleurd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verheven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geduld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gegniffeld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aangewezen</a:t>
            </a:r>
          </a:p>
        </p:txBody>
      </p:sp>
      <p:pic>
        <p:nvPicPr>
          <p:cNvPr id="17" name="Afbeelding 16" descr="kalender1.png">
            <a:extLst>
              <a:ext uri="{FF2B5EF4-FFF2-40B4-BE49-F238E27FC236}">
                <a16:creationId xmlns:a16="http://schemas.microsoft.com/office/drawing/2014/main" id="{B3628D70-4497-4238-BE21-49076BC9C6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pic>
        <p:nvPicPr>
          <p:cNvPr id="16" name="Afbeelding 15" descr="De ander_1.png">
            <a:extLst>
              <a:ext uri="{FF2B5EF4-FFF2-40B4-BE49-F238E27FC236}">
                <a16:creationId xmlns:a16="http://schemas.microsoft.com/office/drawing/2014/main" id="{06229C73-780B-4D82-A8A1-28AB7E4C53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00" y="160012"/>
            <a:ext cx="3082949" cy="165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1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306" y="5500397"/>
            <a:ext cx="1128517" cy="1168455"/>
          </a:xfrm>
          <a:prstGeom prst="rect">
            <a:avLst/>
          </a:prstGeom>
        </p:spPr>
      </p:pic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7" y="160012"/>
            <a:ext cx="3082949" cy="1653861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beschermen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besluipen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springen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verwonden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achterhalen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terugbrengen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leiden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vechten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52309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beschermt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besluipt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springt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verwondt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achterhaalt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brengt terug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leidt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vecht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48491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beschermde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besloop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sprong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verwondde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achterhaalde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bracht terug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leidde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vocht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297674" y="1942011"/>
            <a:ext cx="234824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beschermd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beslopen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gesprongen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verwond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achterhaald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teruggebracht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geleid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gevochten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901740BB-0896-491D-8E56-B2E18FC2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167" y="138254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24</a:t>
            </a:r>
          </a:p>
        </p:txBody>
      </p:sp>
    </p:spTree>
    <p:extLst>
      <p:ext uri="{BB962C8B-B14F-4D97-AF65-F5344CB8AC3E}">
        <p14:creationId xmlns:p14="http://schemas.microsoft.com/office/powerpoint/2010/main" val="33415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428727" y="101600"/>
            <a:ext cx="57152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25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pic>
        <p:nvPicPr>
          <p:cNvPr id="4" name="Afbeelding 3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800" y="5425200"/>
            <a:ext cx="1244749" cy="128880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noteren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opsteken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buigen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wapperen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volgen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uitspreken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opnemen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checken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2612570" y="1942011"/>
            <a:ext cx="143691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noteren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steken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buigen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wapperen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volgen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spreken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nemen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checken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42011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noteerden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staken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wapperden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volgden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spraken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namen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checkten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167890" y="1942011"/>
            <a:ext cx="248295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genoteerd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opgestoken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gebogen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gewapperd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gevolgd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uitgesproken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opgenomen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gecheckt</a:t>
            </a:r>
          </a:p>
        </p:txBody>
      </p:sp>
      <p:pic>
        <p:nvPicPr>
          <p:cNvPr id="12" name="Afbeelding 11" descr="dubbele smiley.png">
            <a:extLst>
              <a:ext uri="{FF2B5EF4-FFF2-40B4-BE49-F238E27FC236}">
                <a16:creationId xmlns:a16="http://schemas.microsoft.com/office/drawing/2014/main" id="{DDB757C1-3B65-4BAD-815C-D6CCD9DD9C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2" y="101600"/>
            <a:ext cx="2844393" cy="149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7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428727" y="101600"/>
            <a:ext cx="57152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25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pic>
        <p:nvPicPr>
          <p:cNvPr id="4" name="Afbeelding 3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800" y="5425200"/>
            <a:ext cx="1244749" cy="128880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vergeten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bedenken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raken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omvallen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verwonden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bidden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dwingen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wedden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2612570" y="1942011"/>
            <a:ext cx="143691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bedenken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raken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vallen om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bidden 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dwingen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wedden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42011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vergaten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bedachten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raakten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vielen om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verwondden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dwongen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wedden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167890" y="1942011"/>
            <a:ext cx="248295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vergeten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bedacht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geraakt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omgevallen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verwond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gebeden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gedwongen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gewed</a:t>
            </a:r>
          </a:p>
        </p:txBody>
      </p:sp>
      <p:pic>
        <p:nvPicPr>
          <p:cNvPr id="12" name="Afbeelding 11" descr="dubbele smiley.png">
            <a:extLst>
              <a:ext uri="{FF2B5EF4-FFF2-40B4-BE49-F238E27FC236}">
                <a16:creationId xmlns:a16="http://schemas.microsoft.com/office/drawing/2014/main" id="{DDB757C1-3B65-4BAD-815C-D6CCD9DD9C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2" y="101600"/>
            <a:ext cx="2844393" cy="149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4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309166" y="101600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26</a:t>
            </a:r>
          </a:p>
        </p:txBody>
      </p:sp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29" y="193481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Afbeelding 15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7" name="Tekstvak 16"/>
          <p:cNvSpPr txBox="1"/>
          <p:nvPr/>
        </p:nvSpPr>
        <p:spPr>
          <a:xfrm>
            <a:off x="992777" y="1942011"/>
            <a:ext cx="1619794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verergeren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gonzen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bibberen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racen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grissen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blinken</a:t>
            </a: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3" name="Afbeelding 12" descr="kalender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936" y="5350390"/>
            <a:ext cx="1370847" cy="1419362"/>
          </a:xfrm>
          <a:prstGeom prst="rect">
            <a:avLst/>
          </a:prstGeom>
        </p:spPr>
      </p:pic>
      <p:sp>
        <p:nvSpPr>
          <p:cNvPr id="18" name="Tekstvak 17"/>
          <p:cNvSpPr txBox="1"/>
          <p:nvPr/>
        </p:nvSpPr>
        <p:spPr>
          <a:xfrm>
            <a:off x="2612570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vererger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gons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bibber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race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blink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437790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verergerde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doopte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gonsde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bibberde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beefde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racete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griste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blonk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6102201" y="1942011"/>
            <a:ext cx="234824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verergerd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gedoopt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gegonsd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gebibberd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gebeefd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geracet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gegrist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geblonken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3575407" y="101600"/>
            <a:ext cx="556859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26</a:t>
            </a:r>
          </a:p>
        </p:txBody>
      </p:sp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" y="240017"/>
            <a:ext cx="3073994" cy="1649057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grazen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markeren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vriezen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afscheiden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twijfelen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functioneren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fluiten</a:t>
            </a: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7" name="Afbeelding 16" descr="kalende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215" y="5524797"/>
            <a:ext cx="1200700" cy="1243193"/>
          </a:xfrm>
          <a:prstGeom prst="rect">
            <a:avLst/>
          </a:prstGeom>
        </p:spPr>
      </p:pic>
      <p:sp>
        <p:nvSpPr>
          <p:cNvPr id="18" name="Tekstvak 17"/>
          <p:cNvSpPr txBox="1"/>
          <p:nvPr/>
        </p:nvSpPr>
        <p:spPr>
          <a:xfrm>
            <a:off x="2612570" y="1942011"/>
            <a:ext cx="1537565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graast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markeert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vriest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scheidt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breekt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twijfelt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functioneert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fluit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448491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graasde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markeerde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scheidde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twijfelde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functioneerde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floot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6167890" y="1942011"/>
            <a:ext cx="243158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gegraasd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gemarkeerd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gevroren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afgescheiden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gebroken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getwijfeld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gefunctioneerd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gefloten</a:t>
            </a:r>
          </a:p>
        </p:txBody>
      </p:sp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309167" y="424765"/>
            <a:ext cx="57026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27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kirren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ingrijpen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wijden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rukken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reserveren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volstaan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afdruipen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stamelen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kirt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grijpt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wijdt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reserveert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volstaat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druipt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stamelt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kirde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greep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wijdde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rukte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reserveerde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volstond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droop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stamelde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52020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gekird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ingegrepen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gewijd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gerukt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gereserveerd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volstaan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afgedropen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gestameld</a:t>
            </a:r>
          </a:p>
        </p:txBody>
      </p:sp>
      <p:pic>
        <p:nvPicPr>
          <p:cNvPr id="16" name="Afbeelding 15" descr="kalender1.png">
            <a:extLst>
              <a:ext uri="{FF2B5EF4-FFF2-40B4-BE49-F238E27FC236}">
                <a16:creationId xmlns:a16="http://schemas.microsoft.com/office/drawing/2014/main" id="{1E8B5370-7829-444F-AF2F-8897153C6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pic>
        <p:nvPicPr>
          <p:cNvPr id="15" name="Afbeelding 14" descr="De ander_1.png">
            <a:extLst>
              <a:ext uri="{FF2B5EF4-FFF2-40B4-BE49-F238E27FC236}">
                <a16:creationId xmlns:a16="http://schemas.microsoft.com/office/drawing/2014/main" id="{D2017956-539F-4C59-9791-18779AC524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873"/>
            <a:ext cx="3082949" cy="165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9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30278" y="101600"/>
            <a:ext cx="5613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27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innemen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gutsen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glijden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starten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achtervolgen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spannen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halen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lukken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neem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guts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glijd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achtervolg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luk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nam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gutste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gleed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startte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achtervolgde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spande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lukte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52020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ingenomen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gegutst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gegleden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gestart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achtervolgd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gespannen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gelukt</a:t>
            </a:r>
          </a:p>
        </p:txBody>
      </p:sp>
      <p:pic>
        <p:nvPicPr>
          <p:cNvPr id="15" name="Afbeelding 14" descr="kalender2.png">
            <a:extLst>
              <a:ext uri="{FF2B5EF4-FFF2-40B4-BE49-F238E27FC236}">
                <a16:creationId xmlns:a16="http://schemas.microsoft.com/office/drawing/2014/main" id="{99F8976F-10B1-4BD1-BE56-429499027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215" y="5524797"/>
            <a:ext cx="1200700" cy="1243193"/>
          </a:xfrm>
          <a:prstGeom prst="rect">
            <a:avLst/>
          </a:prstGeom>
        </p:spPr>
      </p:pic>
      <p:pic>
        <p:nvPicPr>
          <p:cNvPr id="16" name="Afbeelding 9" descr="zelf wijzende.png">
            <a:extLst>
              <a:ext uri="{FF2B5EF4-FFF2-40B4-BE49-F238E27FC236}">
                <a16:creationId xmlns:a16="http://schemas.microsoft.com/office/drawing/2014/main" id="{D989599E-AD25-4842-9345-44B9E08490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22" y="115345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25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309167" y="138254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28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6" y="1942011"/>
            <a:ext cx="184621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meewegen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plaatsvinden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toelaten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afronden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bevestigen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gebruiken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verwachten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wensen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2612570" y="1942011"/>
            <a:ext cx="170257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wegen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vinden plaats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laten toe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ronden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bevestigen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gebruiken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verwachten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wensen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20254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wogen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vonden plaats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lieten toe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rondden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bevestigden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gebruikten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verwachtten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wensten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95391" y="1942011"/>
            <a:ext cx="2704079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meegenomen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plaatsgevonden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toegelaten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afgerond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bevestigd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gebruikt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verwacht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gewenst</a:t>
            </a: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7" name="Afbeelding 16" descr="kalender1.png">
            <a:extLst>
              <a:ext uri="{FF2B5EF4-FFF2-40B4-BE49-F238E27FC236}">
                <a16:creationId xmlns:a16="http://schemas.microsoft.com/office/drawing/2014/main" id="{B3628D70-4497-4238-BE21-49076BC9C6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pic>
        <p:nvPicPr>
          <p:cNvPr id="16" name="Afbeelding 15" descr="dubbele smiley.png">
            <a:extLst>
              <a:ext uri="{FF2B5EF4-FFF2-40B4-BE49-F238E27FC236}">
                <a16:creationId xmlns:a16="http://schemas.microsoft.com/office/drawing/2014/main" id="{5FDA0474-EA42-4B0E-BF97-E16F9568A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2" y="101600"/>
            <a:ext cx="2844393" cy="149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1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306" y="5500397"/>
            <a:ext cx="1128517" cy="1168455"/>
          </a:xfrm>
          <a:prstGeom prst="rect">
            <a:avLst/>
          </a:prstGeom>
        </p:spPr>
      </p:pic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7" y="160012"/>
            <a:ext cx="3082949" cy="1653861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41853" y="101600"/>
            <a:ext cx="56021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28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optillen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aanvoelen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sterven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onderdrukken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vergiftigen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ontlopen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arresteren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achten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52309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tilt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voelt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sterft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onderdrukt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vergiftigt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ontloopt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arresteert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acht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48491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tilde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voelde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stierf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onderdrukte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vergiftigde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ontliep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arresteerde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achtte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297674" y="1942011"/>
            <a:ext cx="234824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opgetild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aangevoeld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gestorven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onderdrukt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vergiftigd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ontlopen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gearresteerd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geacht</a:t>
            </a:r>
          </a:p>
        </p:txBody>
      </p:sp>
    </p:spTree>
    <p:extLst>
      <p:ext uri="{BB962C8B-B14F-4D97-AF65-F5344CB8AC3E}">
        <p14:creationId xmlns:p14="http://schemas.microsoft.com/office/powerpoint/2010/main" val="203178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291794" y="36595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29  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overleven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doorstaan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doorzetten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begeleiden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domineren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isoleren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aanwennen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benaderen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8" name="Afbeelding 17" descr="kalender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084" y="5390391"/>
            <a:ext cx="1283916" cy="1329355"/>
          </a:xfrm>
          <a:prstGeom prst="rect">
            <a:avLst/>
          </a:prstGeom>
        </p:spPr>
      </p:pic>
      <p:sp>
        <p:nvSpPr>
          <p:cNvPr id="19" name="Tekstvak 18"/>
          <p:cNvSpPr txBox="1"/>
          <p:nvPr/>
        </p:nvSpPr>
        <p:spPr>
          <a:xfrm>
            <a:off x="2612570" y="1942011"/>
            <a:ext cx="150648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overleven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doorstaan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zetten door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begeleiden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domineren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isoleren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wennen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benaderen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48491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overleefden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doorstonden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zetten door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begeleidden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domineerden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isoleerden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wenden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benaderden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6297674" y="1942011"/>
            <a:ext cx="244563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overleefd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doorstaan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doorgezet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begeleid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gedomineerd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geïsoleerd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gewend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benaderd</a:t>
            </a:r>
          </a:p>
        </p:txBody>
      </p:sp>
      <p:pic>
        <p:nvPicPr>
          <p:cNvPr id="16" name="Afbeelding 15" descr="dubbele smiley.png">
            <a:extLst>
              <a:ext uri="{FF2B5EF4-FFF2-40B4-BE49-F238E27FC236}">
                <a16:creationId xmlns:a16="http://schemas.microsoft.com/office/drawing/2014/main" id="{78505E2B-2EF2-48F1-B1D6-72C222B98E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2" y="101600"/>
            <a:ext cx="2844393" cy="149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1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53428" y="101600"/>
            <a:ext cx="55905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29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malen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bezighouden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erkennen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falen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uitstralen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overbrengen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voorstellen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stuiten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612570" y="1942011"/>
            <a:ext cx="143691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maal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houd bezig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erken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faal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straal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breng over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stel voor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stuit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310365" y="1942010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maalde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hield bezig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erkende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faalde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straalde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bracht over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stelde voor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stuitte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6046899" y="1942011"/>
            <a:ext cx="252020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gemaald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beziggehouden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erkend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gefaald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uitgestraald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overgebracht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voorgesteld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gestuit</a:t>
            </a:r>
          </a:p>
        </p:txBody>
      </p:sp>
      <p:pic>
        <p:nvPicPr>
          <p:cNvPr id="15" name="Afbeelding 14" descr="kalender2.png">
            <a:extLst>
              <a:ext uri="{FF2B5EF4-FFF2-40B4-BE49-F238E27FC236}">
                <a16:creationId xmlns:a16="http://schemas.microsoft.com/office/drawing/2014/main" id="{39C1EA3C-B328-4515-B9D6-FB5C231FC3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01" y="5577484"/>
            <a:ext cx="1149814" cy="1190506"/>
          </a:xfrm>
          <a:prstGeom prst="rect">
            <a:avLst/>
          </a:prstGeom>
        </p:spPr>
      </p:pic>
      <p:pic>
        <p:nvPicPr>
          <p:cNvPr id="16" name="Afbeelding 9" descr="zelf wijzende.png">
            <a:extLst>
              <a:ext uri="{FF2B5EF4-FFF2-40B4-BE49-F238E27FC236}">
                <a16:creationId xmlns:a16="http://schemas.microsoft.com/office/drawing/2014/main" id="{DBA066C4-B1C5-4186-919A-D0C457BCC9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23" y="115345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73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309167" y="101600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nl-NL" sz="3600" dirty="0">
                <a:latin typeface="Segoe Print" charset="0"/>
                <a:cs typeface="Segoe Print" charset="0"/>
              </a:rPr>
              <a:t>Woordpakket 30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6" y="1942011"/>
            <a:ext cx="184621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inlichten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uitroepen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vermoeden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ontkomen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ondervinden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vernemen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toezien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oefenen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2612570" y="1976635"/>
            <a:ext cx="148762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licht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roep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vermoed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ontkom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ondervind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verneem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zie toe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oefen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202543" y="2007242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lichtte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riep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vermoedde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ontkwam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ondervond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vernam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zag toe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oefende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95391" y="1976635"/>
            <a:ext cx="252410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ingelicht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uitgeroepen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vermoed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ontkomen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ondervonden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vernomen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toegezien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geoefend</a:t>
            </a:r>
          </a:p>
        </p:txBody>
      </p:sp>
      <p:pic>
        <p:nvPicPr>
          <p:cNvPr id="17" name="Afbeelding 16" descr="kalender1.png">
            <a:extLst>
              <a:ext uri="{FF2B5EF4-FFF2-40B4-BE49-F238E27FC236}">
                <a16:creationId xmlns:a16="http://schemas.microsoft.com/office/drawing/2014/main" id="{38C06DA3-92C5-401F-82DB-56F4638DBC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2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309167" y="101600"/>
            <a:ext cx="5834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30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6" y="1942011"/>
            <a:ext cx="184621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verbeelden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uitbeelden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nastreven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overspoelen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verwoesten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samenstellen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regelen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plannen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2612570" y="1942011"/>
            <a:ext cx="143691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beeld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streef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overspoel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verwoest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stel samen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regel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plan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20254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verbeeldde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beeldde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streefde na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overspoelde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verwoestte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stelde samen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regelde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plande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95391" y="1942011"/>
            <a:ext cx="252410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verbeeld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uitgebeeld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nagestreefd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overspoeld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verwoest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samengesteld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geregeld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gepland</a:t>
            </a:r>
          </a:p>
        </p:txBody>
      </p:sp>
      <p:pic>
        <p:nvPicPr>
          <p:cNvPr id="16" name="Afbeelding 15" descr="kalender2.png">
            <a:extLst>
              <a:ext uri="{FF2B5EF4-FFF2-40B4-BE49-F238E27FC236}">
                <a16:creationId xmlns:a16="http://schemas.microsoft.com/office/drawing/2014/main" id="{FF19AD88-FFDD-489E-A6F2-6ECD0955E7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696" y="5440393"/>
            <a:ext cx="1282219" cy="132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1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53429" y="101600"/>
            <a:ext cx="55905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31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verlopen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beweren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bepalen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overdrijven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beschouwen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adviseren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grijnzen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vermoeden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467076" y="1942011"/>
            <a:ext cx="155734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het verloopt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beweert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bepaalt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overdrijft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beschouwt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adviseert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grijnst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vermoedt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24608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het verliep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beweerde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bepaalde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overdreef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beschouwde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adviseerde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grijnsde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vermoedde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5868139" y="1942011"/>
            <a:ext cx="252410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het is verlopen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beweerd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bepaald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overdreven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beschouwd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geadviseerd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gegrijnsd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vermoed</a:t>
            </a:r>
          </a:p>
        </p:txBody>
      </p:sp>
      <p:pic>
        <p:nvPicPr>
          <p:cNvPr id="15" name="Afbeelding 14" descr="kalender1.png">
            <a:extLst>
              <a:ext uri="{FF2B5EF4-FFF2-40B4-BE49-F238E27FC236}">
                <a16:creationId xmlns:a16="http://schemas.microsoft.com/office/drawing/2014/main" id="{452DFDB9-646B-4BD8-B88E-619210935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67" y="5390391"/>
            <a:ext cx="1283916" cy="1329355"/>
          </a:xfrm>
          <a:prstGeom prst="rect">
            <a:avLst/>
          </a:prstGeom>
        </p:spPr>
      </p:pic>
      <p:pic>
        <p:nvPicPr>
          <p:cNvPr id="16" name="Afbeelding 15" descr="De ander_1.png">
            <a:extLst>
              <a:ext uri="{FF2B5EF4-FFF2-40B4-BE49-F238E27FC236}">
                <a16:creationId xmlns:a16="http://schemas.microsoft.com/office/drawing/2014/main" id="{1642F22E-4310-4D07-B8F0-4749ECC2A7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2" y="49134"/>
            <a:ext cx="3082949" cy="165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41853" y="101600"/>
            <a:ext cx="56021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nl-NL" sz="3600" dirty="0">
                <a:latin typeface="Segoe Print" charset="0"/>
                <a:cs typeface="Segoe Print" charset="0"/>
              </a:rPr>
              <a:t>Woordpakket 31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gebaren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laden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slaken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stampen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verschijnen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rijden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weglopen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neerleggen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467076" y="1942011"/>
            <a:ext cx="155734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gebaar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laad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slaak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stamp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verschijn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rijd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loop weg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leg neer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246083" y="1942011"/>
            <a:ext cx="172429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gebaarde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laadde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slaakte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stampte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verscheen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liep weg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legde neer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5868139" y="1942011"/>
            <a:ext cx="252410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gebaard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geladen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geslaakt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gestampt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verschenen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weggelopen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neergelegd</a:t>
            </a:r>
          </a:p>
        </p:txBody>
      </p:sp>
      <p:pic>
        <p:nvPicPr>
          <p:cNvPr id="16" name="Afbeelding 15" descr="kalender2.png">
            <a:extLst>
              <a:ext uri="{FF2B5EF4-FFF2-40B4-BE49-F238E27FC236}">
                <a16:creationId xmlns:a16="http://schemas.microsoft.com/office/drawing/2014/main" id="{19C800CE-2C04-4EA6-A364-7919548D0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306" y="5500397"/>
            <a:ext cx="1128517" cy="1168455"/>
          </a:xfrm>
          <a:prstGeom prst="rect">
            <a:avLst/>
          </a:prstGeom>
        </p:spPr>
      </p:pic>
      <p:pic>
        <p:nvPicPr>
          <p:cNvPr id="15" name="Afbeelding 9" descr="zelf wijzende.png">
            <a:extLst>
              <a:ext uri="{FF2B5EF4-FFF2-40B4-BE49-F238E27FC236}">
                <a16:creationId xmlns:a16="http://schemas.microsoft.com/office/drawing/2014/main" id="{43AFA86A-9A37-41DE-B9AA-4ADF48153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23" y="76343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56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746</Words>
  <Application>Microsoft Office PowerPoint</Application>
  <PresentationFormat>Diavoorstelling (4:3)</PresentationFormat>
  <Paragraphs>534</Paragraphs>
  <Slides>16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Arial</vt:lpstr>
      <vt:lpstr>Calibri</vt:lpstr>
      <vt:lpstr>Segoe Print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- -</dc:creator>
  <cp:lastModifiedBy>Marieke</cp:lastModifiedBy>
  <cp:revision>99</cp:revision>
  <dcterms:created xsi:type="dcterms:W3CDTF">2015-04-21T10:27:57Z</dcterms:created>
  <dcterms:modified xsi:type="dcterms:W3CDTF">2022-07-27T16:56:05Z</dcterms:modified>
</cp:coreProperties>
</file>