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318" r:id="rId3"/>
    <p:sldId id="257" r:id="rId4"/>
    <p:sldId id="258" r:id="rId5"/>
    <p:sldId id="259" r:id="rId6"/>
    <p:sldId id="260" r:id="rId7"/>
    <p:sldId id="261" r:id="rId8"/>
    <p:sldId id="306" r:id="rId9"/>
    <p:sldId id="288" r:id="rId10"/>
    <p:sldId id="263" r:id="rId11"/>
    <p:sldId id="331" r:id="rId12"/>
    <p:sldId id="328" r:id="rId13"/>
    <p:sldId id="264" r:id="rId14"/>
    <p:sldId id="265" r:id="rId15"/>
    <p:sldId id="266" r:id="rId16"/>
    <p:sldId id="267" r:id="rId17"/>
    <p:sldId id="333" r:id="rId18"/>
    <p:sldId id="290" r:id="rId19"/>
    <p:sldId id="332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90" autoAdjust="0"/>
    <p:restoredTop sz="94660"/>
  </p:normalViewPr>
  <p:slideViewPr>
    <p:cSldViewPr snapToGrid="0">
      <p:cViewPr>
        <p:scale>
          <a:sx n="47" d="100"/>
          <a:sy n="47" d="100"/>
        </p:scale>
        <p:origin x="168" y="73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37A5889C-962C-BA47-AE60-B42BE861B4AC}"/>
    <pc:docChg chg="custSel addSld delSld modSld">
      <pc:chgData name="Berge, Anniek ten (136962)" userId="e668d065-6349-4508-add4-53f71d8888d8" providerId="ADAL" clId="{37A5889C-962C-BA47-AE60-B42BE861B4AC}" dt="2022-07-11T07:07:59.124" v="163" actId="20577"/>
      <pc:docMkLst>
        <pc:docMk/>
      </pc:docMkLst>
      <pc:sldChg chg="modSp">
        <pc:chgData name="Berge, Anniek ten (136962)" userId="e668d065-6349-4508-add4-53f71d8888d8" providerId="ADAL" clId="{37A5889C-962C-BA47-AE60-B42BE861B4AC}" dt="2022-07-11T07:07:50.622" v="161" actId="20577"/>
        <pc:sldMkLst>
          <pc:docMk/>
          <pc:sldMk cId="327070424" sldId="256"/>
        </pc:sldMkLst>
        <pc:spChg chg="mod">
          <ac:chgData name="Berge, Anniek ten (136962)" userId="e668d065-6349-4508-add4-53f71d8888d8" providerId="ADAL" clId="{37A5889C-962C-BA47-AE60-B42BE861B4AC}" dt="2022-07-11T07:07:50.622" v="161" actId="20577"/>
          <ac:spMkLst>
            <pc:docMk/>
            <pc:sldMk cId="327070424" sldId="256"/>
            <ac:spMk id="5" creationId="{00000000-0000-0000-0000-000000000000}"/>
          </ac:spMkLst>
        </pc:spChg>
      </pc:sldChg>
      <pc:sldChg chg="modSp">
        <pc:chgData name="Berge, Anniek ten (136962)" userId="e668d065-6349-4508-add4-53f71d8888d8" providerId="ADAL" clId="{37A5889C-962C-BA47-AE60-B42BE861B4AC}" dt="2022-07-10T11:00:59.499" v="155" actId="20577"/>
        <pc:sldMkLst>
          <pc:docMk/>
          <pc:sldMk cId="2479570610" sldId="258"/>
        </pc:sldMkLst>
        <pc:spChg chg="mod">
          <ac:chgData name="Berge, Anniek ten (136962)" userId="e668d065-6349-4508-add4-53f71d8888d8" providerId="ADAL" clId="{37A5889C-962C-BA47-AE60-B42BE861B4AC}" dt="2022-07-10T11:00:59.499" v="155" actId="20577"/>
          <ac:spMkLst>
            <pc:docMk/>
            <pc:sldMk cId="2479570610" sldId="258"/>
            <ac:spMk id="3" creationId="{00000000-0000-0000-0000-000000000000}"/>
          </ac:spMkLst>
        </pc:spChg>
      </pc:sldChg>
      <pc:sldChg chg="modSp">
        <pc:chgData name="Berge, Anniek ten (136962)" userId="e668d065-6349-4508-add4-53f71d8888d8" providerId="ADAL" clId="{37A5889C-962C-BA47-AE60-B42BE861B4AC}" dt="2022-07-11T07:07:59.124" v="163" actId="20577"/>
        <pc:sldMkLst>
          <pc:docMk/>
          <pc:sldMk cId="370573343" sldId="263"/>
        </pc:sldMkLst>
        <pc:spChg chg="mod">
          <ac:chgData name="Berge, Anniek ten (136962)" userId="e668d065-6349-4508-add4-53f71d8888d8" providerId="ADAL" clId="{37A5889C-962C-BA47-AE60-B42BE861B4AC}" dt="2022-07-11T07:07:59.124" v="163" actId="20577"/>
          <ac:spMkLst>
            <pc:docMk/>
            <pc:sldMk cId="370573343" sldId="263"/>
            <ac:spMk id="5" creationId="{00000000-0000-0000-0000-000000000000}"/>
          </ac:spMkLst>
        </pc:spChg>
      </pc:sldChg>
      <pc:sldChg chg="del">
        <pc:chgData name="Berge, Anniek ten (136962)" userId="e668d065-6349-4508-add4-53f71d8888d8" providerId="ADAL" clId="{37A5889C-962C-BA47-AE60-B42BE861B4AC}" dt="2022-07-10T10:59:20.701" v="134" actId="2696"/>
        <pc:sldMkLst>
          <pc:docMk/>
          <pc:sldMk cId="3526637874" sldId="287"/>
        </pc:sldMkLst>
      </pc:sldChg>
      <pc:sldChg chg="del">
        <pc:chgData name="Berge, Anniek ten (136962)" userId="e668d065-6349-4508-add4-53f71d8888d8" providerId="ADAL" clId="{37A5889C-962C-BA47-AE60-B42BE861B4AC}" dt="2022-07-10T11:01:50.081" v="157" actId="2696"/>
        <pc:sldMkLst>
          <pc:docMk/>
          <pc:sldMk cId="727570681" sldId="289"/>
        </pc:sldMkLst>
      </pc:sldChg>
      <pc:sldChg chg="add">
        <pc:chgData name="Berge, Anniek ten (136962)" userId="e668d065-6349-4508-add4-53f71d8888d8" providerId="ADAL" clId="{37A5889C-962C-BA47-AE60-B42BE861B4AC}" dt="2022-07-10T10:59:18.389" v="133" actId="22"/>
        <pc:sldMkLst>
          <pc:docMk/>
          <pc:sldMk cId="491692738" sldId="306"/>
        </pc:sldMkLst>
      </pc:sldChg>
      <pc:sldChg chg="modSp">
        <pc:chgData name="Berge, Anniek ten (136962)" userId="e668d065-6349-4508-add4-53f71d8888d8" providerId="ADAL" clId="{37A5889C-962C-BA47-AE60-B42BE861B4AC}" dt="2022-07-10T10:59:08.812" v="132" actId="20577"/>
        <pc:sldMkLst>
          <pc:docMk/>
          <pc:sldMk cId="1806023802" sldId="318"/>
        </pc:sldMkLst>
        <pc:graphicFrameChg chg="modGraphic">
          <ac:chgData name="Berge, Anniek ten (136962)" userId="e668d065-6349-4508-add4-53f71d8888d8" providerId="ADAL" clId="{37A5889C-962C-BA47-AE60-B42BE861B4AC}" dt="2022-07-10T10:59:08.812" v="132" actId="20577"/>
          <ac:graphicFrameMkLst>
            <pc:docMk/>
            <pc:sldMk cId="1806023802" sldId="318"/>
            <ac:graphicFrameMk id="3" creationId="{CE0F7F31-E05F-4138-B3D1-77F6ED2DBEAD}"/>
          </ac:graphicFrameMkLst>
        </pc:graphicFrameChg>
      </pc:sldChg>
      <pc:sldChg chg="del">
        <pc:chgData name="Berge, Anniek ten (136962)" userId="e668d065-6349-4508-add4-53f71d8888d8" providerId="ADAL" clId="{37A5889C-962C-BA47-AE60-B42BE861B4AC}" dt="2022-07-10T10:59:49.057" v="136" actId="2696"/>
        <pc:sldMkLst>
          <pc:docMk/>
          <pc:sldMk cId="510721138" sldId="329"/>
        </pc:sldMkLst>
      </pc:sldChg>
      <pc:sldChg chg="del">
        <pc:chgData name="Berge, Anniek ten (136962)" userId="e668d065-6349-4508-add4-53f71d8888d8" providerId="ADAL" clId="{37A5889C-962C-BA47-AE60-B42BE861B4AC}" dt="2022-07-10T11:00:03.381" v="138" actId="2696"/>
        <pc:sldMkLst>
          <pc:docMk/>
          <pc:sldMk cId="158996755" sldId="330"/>
        </pc:sldMkLst>
      </pc:sldChg>
      <pc:sldChg chg="add">
        <pc:chgData name="Berge, Anniek ten (136962)" userId="e668d065-6349-4508-add4-53f71d8888d8" providerId="ADAL" clId="{37A5889C-962C-BA47-AE60-B42BE861B4AC}" dt="2022-07-10T10:59:45.071" v="135" actId="22"/>
        <pc:sldMkLst>
          <pc:docMk/>
          <pc:sldMk cId="1337944510" sldId="331"/>
        </pc:sldMkLst>
      </pc:sldChg>
      <pc:sldChg chg="add">
        <pc:chgData name="Berge, Anniek ten (136962)" userId="e668d065-6349-4508-add4-53f71d8888d8" providerId="ADAL" clId="{37A5889C-962C-BA47-AE60-B42BE861B4AC}" dt="2022-07-10T11:00:00.989" v="137" actId="22"/>
        <pc:sldMkLst>
          <pc:docMk/>
          <pc:sldMk cId="3328714897" sldId="332"/>
        </pc:sldMkLst>
      </pc:sldChg>
      <pc:sldChg chg="add">
        <pc:chgData name="Berge, Anniek ten (136962)" userId="e668d065-6349-4508-add4-53f71d8888d8" providerId="ADAL" clId="{37A5889C-962C-BA47-AE60-B42BE861B4AC}" dt="2022-07-10T11:01:47.883" v="156" actId="22"/>
        <pc:sldMkLst>
          <pc:docMk/>
          <pc:sldMk cId="3993764237" sldId="33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11-07-2022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903022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ijs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mijn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kwijt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drijfnat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02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IJ – Ei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4232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ei- woord. Staat op de ei-plaat dus </a:t>
            </a:r>
            <a:r>
              <a:rPr lang="nl-NL" sz="3200" b="1" dirty="0" err="1"/>
              <a:t>kippen-ei</a:t>
            </a:r>
            <a:r>
              <a:rPr lang="nl-NL" sz="3200" b="1" dirty="0"/>
              <a:t>.</a:t>
            </a:r>
          </a:p>
          <a:p>
            <a:pPr marL="0" indent="0" algn="ctr">
              <a:buNone/>
            </a:pPr>
            <a:r>
              <a:rPr lang="nl-NL" sz="3200" b="1" dirty="0"/>
              <a:t>ij- woord. Staat niet op de ei-plaat dus ijsjes-ij.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FE7A8EDC-D959-41FE-BE05-2CF874F14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284" y="3687308"/>
            <a:ext cx="1943495" cy="199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</a:t>
            </a:r>
            <a:r>
              <a:rPr lang="nl-NL" sz="9600" b="1" dirty="0">
                <a:solidFill>
                  <a:srgbClr val="FF0000"/>
                </a:solidFill>
              </a:rPr>
              <a:t> </a:t>
            </a:r>
            <a:r>
              <a:rPr lang="nl-NL" sz="9600" b="1" u="sng" dirty="0">
                <a:solidFill>
                  <a:srgbClr val="FF0000"/>
                </a:solidFill>
              </a:rPr>
              <a:t>ei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</a:t>
            </a:r>
            <a:r>
              <a:rPr lang="nl-NL" sz="9600" b="1" u="sng" dirty="0">
                <a:solidFill>
                  <a:srgbClr val="FF0000"/>
                </a:solidFill>
              </a:rPr>
              <a:t>ei</a:t>
            </a:r>
            <a:r>
              <a:rPr lang="nl-NL" sz="9600" b="1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w</a:t>
            </a:r>
            <a:r>
              <a:rPr lang="nl-NL" sz="9600" b="1" u="sng" dirty="0">
                <a:solidFill>
                  <a:srgbClr val="FF0000"/>
                </a:solidFill>
              </a:rPr>
              <a:t>ei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</a:t>
            </a:r>
            <a:r>
              <a:rPr lang="nl-NL" sz="9600" b="1" u="sng" dirty="0">
                <a:solidFill>
                  <a:srgbClr val="FF0000"/>
                </a:solidFill>
              </a:rPr>
              <a:t>ei</a:t>
            </a:r>
            <a:r>
              <a:rPr lang="nl-NL" sz="9600" b="1" dirty="0"/>
              <a:t>t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9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>
                <a:solidFill>
                  <a:schemeClr val="bg1"/>
                </a:solidFill>
              </a:rPr>
              <a:t>blok 3</a:t>
            </a:r>
            <a:endParaRPr lang="nl-NL" sz="9600" b="1" dirty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67265" y="4108260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15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ijs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mijn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kwijt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drijfnat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7944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IJ – Ei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4232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dirty="0"/>
              <a:t>ei- woord. Staat op de ei-plaat dus </a:t>
            </a:r>
            <a:r>
              <a:rPr lang="nl-NL" sz="3200" b="1" dirty="0" err="1"/>
              <a:t>kippen-ei</a:t>
            </a:r>
            <a:r>
              <a:rPr lang="nl-NL" sz="3200" b="1" dirty="0"/>
              <a:t>.</a:t>
            </a:r>
          </a:p>
          <a:p>
            <a:pPr marL="0" indent="0" algn="ctr">
              <a:buNone/>
            </a:pPr>
            <a:r>
              <a:rPr lang="nl-NL" sz="3200" b="1" dirty="0"/>
              <a:t>ij- woord. Staat niet op de ei-plaat dus ijsjes-ij.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FE7A8EDC-D959-41FE-BE05-2CF874F14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284" y="3687308"/>
            <a:ext cx="1943495" cy="199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99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u="sng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u="sng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NL" sz="9600" b="1" dirty="0"/>
              <a:t>m</a:t>
            </a:r>
            <a:r>
              <a:rPr lang="nl-NL" sz="9600" b="1" u="sng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u="sng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NL" sz="9600" b="1" dirty="0"/>
              <a:t>kw</a:t>
            </a:r>
            <a:r>
              <a:rPr lang="nl-NL" sz="9600" b="1" u="sng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dr</a:t>
            </a:r>
            <a:r>
              <a:rPr lang="nl-NL" sz="9600" b="1" u="sng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fnat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64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ijs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reis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mijn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wei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kwijt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geit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drijfnat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71489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132</Words>
  <Application>Microsoft Office PowerPoint</Application>
  <PresentationFormat>Breedbeeld</PresentationFormat>
  <Paragraphs>88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Kantoorthema</vt:lpstr>
      <vt:lpstr>PowerPoint-presentatie</vt:lpstr>
      <vt:lpstr>PowerPoint-presentatie</vt:lpstr>
      <vt:lpstr>IJ – Ei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IJ – Ei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40</cp:revision>
  <dcterms:created xsi:type="dcterms:W3CDTF">2015-07-16T09:32:42Z</dcterms:created>
  <dcterms:modified xsi:type="dcterms:W3CDTF">2022-07-11T07:08:03Z</dcterms:modified>
</cp:coreProperties>
</file>