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handoutMasterIdLst>
    <p:handoutMasterId r:id="rId22"/>
  </p:handoutMasterIdLst>
  <p:sldIdLst>
    <p:sldId id="256" r:id="rId2"/>
    <p:sldId id="318" r:id="rId3"/>
    <p:sldId id="257" r:id="rId4"/>
    <p:sldId id="258" r:id="rId5"/>
    <p:sldId id="259" r:id="rId6"/>
    <p:sldId id="260" r:id="rId7"/>
    <p:sldId id="261" r:id="rId8"/>
    <p:sldId id="306" r:id="rId9"/>
    <p:sldId id="288" r:id="rId10"/>
    <p:sldId id="263" r:id="rId11"/>
    <p:sldId id="329" r:id="rId12"/>
    <p:sldId id="328" r:id="rId13"/>
    <p:sldId id="264" r:id="rId14"/>
    <p:sldId id="265" r:id="rId15"/>
    <p:sldId id="266" r:id="rId16"/>
    <p:sldId id="267" r:id="rId17"/>
    <p:sldId id="331" r:id="rId18"/>
    <p:sldId id="290" r:id="rId19"/>
    <p:sldId id="330" r:id="rId20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4490" autoAdjust="0"/>
    <p:restoredTop sz="94660"/>
  </p:normalViewPr>
  <p:slideViewPr>
    <p:cSldViewPr snapToGrid="0">
      <p:cViewPr varScale="1">
        <p:scale>
          <a:sx n="72" d="100"/>
          <a:sy n="72" d="100"/>
        </p:scale>
        <p:origin x="186" y="6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handoutMaster" Target="handoutMasters/handoutMaster1.xml"/><Relationship Id="rId27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erge, Anniek ten (136962)" userId="e668d065-6349-4508-add4-53f71d8888d8" providerId="ADAL" clId="{65324E6F-CC2A-E147-8F04-8A6F068A9E89}"/>
    <pc:docChg chg="addSld delSld modSld">
      <pc:chgData name="Berge, Anniek ten (136962)" userId="e668d065-6349-4508-add4-53f71d8888d8" providerId="ADAL" clId="{65324E6F-CC2A-E147-8F04-8A6F068A9E89}" dt="2022-07-11T07:08:42.405" v="14" actId="20577"/>
      <pc:docMkLst>
        <pc:docMk/>
      </pc:docMkLst>
      <pc:sldChg chg="modSp">
        <pc:chgData name="Berge, Anniek ten (136962)" userId="e668d065-6349-4508-add4-53f71d8888d8" providerId="ADAL" clId="{65324E6F-CC2A-E147-8F04-8A6F068A9E89}" dt="2022-07-11T07:08:36.885" v="12" actId="20577"/>
        <pc:sldMkLst>
          <pc:docMk/>
          <pc:sldMk cId="327070424" sldId="256"/>
        </pc:sldMkLst>
        <pc:spChg chg="mod">
          <ac:chgData name="Berge, Anniek ten (136962)" userId="e668d065-6349-4508-add4-53f71d8888d8" providerId="ADAL" clId="{65324E6F-CC2A-E147-8F04-8A6F068A9E89}" dt="2022-07-11T07:08:36.885" v="12" actId="20577"/>
          <ac:spMkLst>
            <pc:docMk/>
            <pc:sldMk cId="327070424" sldId="256"/>
            <ac:spMk id="5" creationId="{00000000-0000-0000-0000-000000000000}"/>
          </ac:spMkLst>
        </pc:spChg>
      </pc:sldChg>
      <pc:sldChg chg="modSp">
        <pc:chgData name="Berge, Anniek ten (136962)" userId="e668d065-6349-4508-add4-53f71d8888d8" providerId="ADAL" clId="{65324E6F-CC2A-E147-8F04-8A6F068A9E89}" dt="2022-07-11T07:08:42.405" v="14" actId="20577"/>
        <pc:sldMkLst>
          <pc:docMk/>
          <pc:sldMk cId="370573343" sldId="263"/>
        </pc:sldMkLst>
        <pc:spChg chg="mod">
          <ac:chgData name="Berge, Anniek ten (136962)" userId="e668d065-6349-4508-add4-53f71d8888d8" providerId="ADAL" clId="{65324E6F-CC2A-E147-8F04-8A6F068A9E89}" dt="2022-07-11T07:08:42.405" v="14" actId="20577"/>
          <ac:spMkLst>
            <pc:docMk/>
            <pc:sldMk cId="370573343" sldId="263"/>
            <ac:spMk id="5" creationId="{00000000-0000-0000-0000-000000000000}"/>
          </ac:spMkLst>
        </pc:spChg>
      </pc:sldChg>
      <pc:sldChg chg="del">
        <pc:chgData name="Berge, Anniek ten (136962)" userId="e668d065-6349-4508-add4-53f71d8888d8" providerId="ADAL" clId="{65324E6F-CC2A-E147-8F04-8A6F068A9E89}" dt="2022-07-10T11:04:02.775" v="8" actId="2696"/>
        <pc:sldMkLst>
          <pc:docMk/>
          <pc:sldMk cId="3526637874" sldId="287"/>
        </pc:sldMkLst>
      </pc:sldChg>
      <pc:sldChg chg="del">
        <pc:chgData name="Berge, Anniek ten (136962)" userId="e668d065-6349-4508-add4-53f71d8888d8" providerId="ADAL" clId="{65324E6F-CC2A-E147-8F04-8A6F068A9E89}" dt="2022-07-10T11:04:20.512" v="10" actId="2696"/>
        <pc:sldMkLst>
          <pc:docMk/>
          <pc:sldMk cId="727570681" sldId="289"/>
        </pc:sldMkLst>
      </pc:sldChg>
      <pc:sldChg chg="add">
        <pc:chgData name="Berge, Anniek ten (136962)" userId="e668d065-6349-4508-add4-53f71d8888d8" providerId="ADAL" clId="{65324E6F-CC2A-E147-8F04-8A6F068A9E89}" dt="2022-07-10T11:03:59.665" v="7" actId="22"/>
        <pc:sldMkLst>
          <pc:docMk/>
          <pc:sldMk cId="491692738" sldId="306"/>
        </pc:sldMkLst>
      </pc:sldChg>
      <pc:sldChg chg="modSp modNotesTx">
        <pc:chgData name="Berge, Anniek ten (136962)" userId="e668d065-6349-4508-add4-53f71d8888d8" providerId="ADAL" clId="{65324E6F-CC2A-E147-8F04-8A6F068A9E89}" dt="2022-07-10T11:03:43.744" v="6" actId="20577"/>
        <pc:sldMkLst>
          <pc:docMk/>
          <pc:sldMk cId="1806023802" sldId="318"/>
        </pc:sldMkLst>
        <pc:graphicFrameChg chg="modGraphic">
          <ac:chgData name="Berge, Anniek ten (136962)" userId="e668d065-6349-4508-add4-53f71d8888d8" providerId="ADAL" clId="{65324E6F-CC2A-E147-8F04-8A6F068A9E89}" dt="2022-07-10T11:03:12.705" v="2" actId="20577"/>
          <ac:graphicFrameMkLst>
            <pc:docMk/>
            <pc:sldMk cId="1806023802" sldId="318"/>
            <ac:graphicFrameMk id="3" creationId="{CE0F7F31-E05F-4138-B3D1-77F6ED2DBEAD}"/>
          </ac:graphicFrameMkLst>
        </pc:graphicFrameChg>
      </pc:sldChg>
      <pc:sldChg chg="add">
        <pc:chgData name="Berge, Anniek ten (136962)" userId="e668d065-6349-4508-add4-53f71d8888d8" providerId="ADAL" clId="{65324E6F-CC2A-E147-8F04-8A6F068A9E89}" dt="2022-07-10T11:04:18.093" v="9" actId="22"/>
        <pc:sldMkLst>
          <pc:docMk/>
          <pc:sldMk cId="3623933956" sldId="331"/>
        </pc:sldMkLst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A9936AC-7F92-4517-8FC0-0CE8C24A0C26}" type="datetimeFigureOut">
              <a:rPr lang="nl-NL" smtClean="0"/>
              <a:t>28-7-2022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FEB8155-6278-4BFE-AD28-D00F691FB914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59785045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06002A0-27EC-8440-BAC5-08E3E13F04D0}" type="datetimeFigureOut">
              <a:rPr lang="nl-NL" smtClean="0"/>
              <a:t>28-7-2022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6D67D9D-74F7-974F-8199-8ED8DDF2B1F7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8362008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6D67D9D-74F7-974F-8199-8ED8DDF2B1F7}" type="slidenum">
              <a:rPr lang="nl-NL" smtClean="0"/>
              <a:t>2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8204201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 om de ondertitelstijl van het model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28-7-2022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6945048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28-7-2022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539161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28-7-2022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9833728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28-7-2022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0231283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28-7-2022</a:t>
            </a:fld>
            <a:endParaRPr lang="nl-NL"/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7890483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28-7-2022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8010204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28-7-2022</a:t>
            </a:fld>
            <a:endParaRPr lang="nl-NL"/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4844420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28-7-2022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6378256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28-7-2022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9137104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28-7-2022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1450398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28-7-2022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1613718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2BF700-3D2C-4175-8CFC-10BE8974CEE6}" type="datetimeFigureOut">
              <a:rPr lang="nl-NL" smtClean="0"/>
              <a:t>28-7-2022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2440576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650788" y="2355940"/>
            <a:ext cx="10857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600" b="1" dirty="0">
                <a:solidFill>
                  <a:schemeClr val="bg1"/>
                </a:solidFill>
              </a:rPr>
              <a:t>Blok 3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659027" y="4017675"/>
            <a:ext cx="108409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>
                <a:solidFill>
                  <a:schemeClr val="bg1"/>
                </a:solidFill>
              </a:rPr>
              <a:t>week 15 dag 1</a:t>
            </a:r>
          </a:p>
        </p:txBody>
      </p:sp>
      <p:pic>
        <p:nvPicPr>
          <p:cNvPr id="7" name="Afbeelding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0936" y="2355940"/>
            <a:ext cx="4419084" cy="41847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0704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849726" cy="6858000"/>
          </a:xfrm>
          <a:prstGeom prst="rect">
            <a:avLst/>
          </a:prstGeom>
        </p:spPr>
      </p:pic>
      <p:graphicFrame>
        <p:nvGraphicFramePr>
          <p:cNvPr id="3" name="Tabel 2">
            <a:extLst>
              <a:ext uri="{FF2B5EF4-FFF2-40B4-BE49-F238E27FC236}">
                <a16:creationId xmlns:a16="http://schemas.microsoft.com/office/drawing/2014/main" id="{CE0F7F31-E05F-4138-B3D1-77F6ED2DBEA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08265101"/>
              </p:ext>
            </p:extLst>
          </p:nvPr>
        </p:nvGraphicFramePr>
        <p:xfrm>
          <a:off x="655320" y="548640"/>
          <a:ext cx="10847832" cy="5861305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5423916">
                  <a:extLst>
                    <a:ext uri="{9D8B030D-6E8A-4147-A177-3AD203B41FA5}">
                      <a16:colId xmlns:a16="http://schemas.microsoft.com/office/drawing/2014/main" val="4134118817"/>
                    </a:ext>
                  </a:extLst>
                </a:gridCol>
                <a:gridCol w="5423916">
                  <a:extLst>
                    <a:ext uri="{9D8B030D-6E8A-4147-A177-3AD203B41FA5}">
                      <a16:colId xmlns:a16="http://schemas.microsoft.com/office/drawing/2014/main" val="3816493622"/>
                    </a:ext>
                  </a:extLst>
                </a:gridCol>
              </a:tblGrid>
              <a:tr h="1172261"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6518261"/>
                  </a:ext>
                </a:extLst>
              </a:tr>
              <a:tr h="1172261"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ik bijt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klei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7605360"/>
                  </a:ext>
                </a:extLst>
              </a:tr>
              <a:tr h="1172261"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ik brei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fijn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8604975"/>
                  </a:ext>
                </a:extLst>
              </a:tr>
              <a:tr h="1172261"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ik kijk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het meisje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4137091"/>
                  </a:ext>
                </a:extLst>
              </a:tr>
              <a:tr h="1172261"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ik zeil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pijl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97448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060238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0232" y="1074631"/>
            <a:ext cx="10515600" cy="1205057"/>
          </a:xfrm>
        </p:spPr>
        <p:txBody>
          <a:bodyPr>
            <a:noAutofit/>
          </a:bodyPr>
          <a:lstStyle/>
          <a:p>
            <a:pPr algn="ctr"/>
            <a:r>
              <a:rPr lang="nl-NL" sz="9600" b="1" dirty="0">
                <a:latin typeface="Calibri" panose="020F0502020204030204" pitchFamily="34" charset="0"/>
              </a:rPr>
              <a:t>IJ – Ei woorden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1104232" y="2506662"/>
            <a:ext cx="10515600" cy="435133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nl-NL" sz="3200" b="1" dirty="0"/>
              <a:t>ei- woord. Staat op de ei-plaat dus </a:t>
            </a:r>
            <a:r>
              <a:rPr lang="nl-NL" sz="3200" b="1" dirty="0" err="1"/>
              <a:t>kippen-ei</a:t>
            </a:r>
            <a:r>
              <a:rPr lang="nl-NL" sz="3200" b="1" dirty="0"/>
              <a:t>.</a:t>
            </a:r>
          </a:p>
          <a:p>
            <a:pPr marL="0" indent="0" algn="ctr">
              <a:buNone/>
            </a:pPr>
            <a:r>
              <a:rPr lang="nl-NL" sz="3200" b="1" dirty="0"/>
              <a:t>ij- woord. Staat niet op de ei-plaat dus ijsjes-ij.</a:t>
            </a:r>
          </a:p>
        </p:txBody>
      </p:sp>
      <p:pic>
        <p:nvPicPr>
          <p:cNvPr id="13" name="Afbeelding 12">
            <a:extLst>
              <a:ext uri="{FF2B5EF4-FFF2-40B4-BE49-F238E27FC236}">
                <a16:creationId xmlns:a16="http://schemas.microsoft.com/office/drawing/2014/main" id="{FE7A8EDC-D959-41FE-BE05-2CF874F144B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36284" y="3687308"/>
            <a:ext cx="1943495" cy="19900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89901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ik</a:t>
            </a:r>
            <a:r>
              <a:rPr lang="nl-NL" sz="9600" b="1" dirty="0">
                <a:solidFill>
                  <a:srgbClr val="FF0000"/>
                </a:solidFill>
              </a:rPr>
              <a:t> </a:t>
            </a:r>
            <a:r>
              <a:rPr lang="nl-NL" sz="9600" b="1" dirty="0"/>
              <a:t>b</a:t>
            </a:r>
            <a:r>
              <a:rPr lang="nl-NL" sz="9600" b="1" u="sng" dirty="0">
                <a:solidFill>
                  <a:srgbClr val="FF0000"/>
                </a:solidFill>
              </a:rPr>
              <a:t>ij</a:t>
            </a:r>
            <a:r>
              <a:rPr lang="nl-NL" sz="9600" b="1" dirty="0"/>
              <a:t>t</a:t>
            </a:r>
          </a:p>
        </p:txBody>
      </p:sp>
    </p:spTree>
    <p:extLst>
      <p:ext uri="{BB962C8B-B14F-4D97-AF65-F5344CB8AC3E}">
        <p14:creationId xmlns:p14="http://schemas.microsoft.com/office/powerpoint/2010/main" val="24795706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>
              <a:solidFill>
                <a:srgbClr val="FF0000"/>
              </a:solidFill>
            </a:endParaRPr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ik br</a:t>
            </a:r>
            <a:r>
              <a:rPr lang="nl-NL" sz="9600" b="1" u="sng" dirty="0">
                <a:solidFill>
                  <a:srgbClr val="FF0000"/>
                </a:solidFill>
              </a:rPr>
              <a:t>ei</a:t>
            </a:r>
            <a:endParaRPr lang="nl-NL" sz="9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011393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ik</a:t>
            </a:r>
            <a:r>
              <a:rPr lang="nl-NL" sz="9600" b="1" dirty="0">
                <a:solidFill>
                  <a:srgbClr val="FF0000"/>
                </a:solidFill>
              </a:rPr>
              <a:t> </a:t>
            </a:r>
            <a:r>
              <a:rPr lang="nl-NL" sz="9600" b="1" dirty="0"/>
              <a:t>k</a:t>
            </a:r>
            <a:r>
              <a:rPr lang="nl-NL" sz="9600" b="1" u="sng" dirty="0">
                <a:solidFill>
                  <a:srgbClr val="FF0000"/>
                </a:solidFill>
              </a:rPr>
              <a:t>ij</a:t>
            </a:r>
            <a:r>
              <a:rPr lang="nl-NL" sz="9600" b="1" dirty="0"/>
              <a:t>k</a:t>
            </a:r>
          </a:p>
        </p:txBody>
      </p:sp>
    </p:spTree>
    <p:extLst>
      <p:ext uri="{BB962C8B-B14F-4D97-AF65-F5344CB8AC3E}">
        <p14:creationId xmlns:p14="http://schemas.microsoft.com/office/powerpoint/2010/main" val="18460818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ik z</a:t>
            </a:r>
            <a:r>
              <a:rPr lang="nl-NL" sz="9600" b="1" u="sng" dirty="0">
                <a:solidFill>
                  <a:srgbClr val="FF0000"/>
                </a:solidFill>
              </a:rPr>
              <a:t>ei</a:t>
            </a:r>
            <a:r>
              <a:rPr lang="nl-NL" sz="9600" b="1" dirty="0"/>
              <a:t>l</a:t>
            </a:r>
          </a:p>
          <a:p>
            <a:pPr marL="0" indent="0" algn="ctr">
              <a:buNone/>
            </a:pPr>
            <a:endParaRPr lang="nl-NL" sz="9600" b="1" dirty="0"/>
          </a:p>
        </p:txBody>
      </p:sp>
    </p:spTree>
    <p:extLst>
      <p:ext uri="{BB962C8B-B14F-4D97-AF65-F5344CB8AC3E}">
        <p14:creationId xmlns:p14="http://schemas.microsoft.com/office/powerpoint/2010/main" val="289680347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-109626" y="-1279318"/>
            <a:ext cx="11723071" cy="6549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169273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 descr="oefenopdracht_powerpoin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705957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650788" y="2355940"/>
            <a:ext cx="10857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600" b="1">
                <a:solidFill>
                  <a:schemeClr val="bg1"/>
                </a:solidFill>
              </a:rPr>
              <a:t>blok 3</a:t>
            </a:r>
            <a:endParaRPr lang="nl-NL" sz="9600" b="1" dirty="0">
              <a:solidFill>
                <a:schemeClr val="bg1"/>
              </a:solidFill>
            </a:endParaRPr>
          </a:p>
        </p:txBody>
      </p:sp>
      <p:sp>
        <p:nvSpPr>
          <p:cNvPr id="6" name="Tekstvak 5"/>
          <p:cNvSpPr txBox="1"/>
          <p:nvPr/>
        </p:nvSpPr>
        <p:spPr>
          <a:xfrm>
            <a:off x="667265" y="4108260"/>
            <a:ext cx="108409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>
                <a:solidFill>
                  <a:schemeClr val="bg1"/>
                </a:solidFill>
              </a:rPr>
              <a:t>week 15 dag 2</a:t>
            </a:r>
          </a:p>
        </p:txBody>
      </p:sp>
      <p:pic>
        <p:nvPicPr>
          <p:cNvPr id="7" name="Afbeelding 6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001"/>
          <a:stretch/>
        </p:blipFill>
        <p:spPr>
          <a:xfrm>
            <a:off x="8746066" y="1809021"/>
            <a:ext cx="3212297" cy="45984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57334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849726" cy="6858000"/>
          </a:xfrm>
          <a:prstGeom prst="rect">
            <a:avLst/>
          </a:prstGeom>
        </p:spPr>
      </p:pic>
      <p:graphicFrame>
        <p:nvGraphicFramePr>
          <p:cNvPr id="3" name="Tabel 2">
            <a:extLst>
              <a:ext uri="{FF2B5EF4-FFF2-40B4-BE49-F238E27FC236}">
                <a16:creationId xmlns:a16="http://schemas.microsoft.com/office/drawing/2014/main" id="{CE0F7F31-E05F-4138-B3D1-77F6ED2DBEA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13649337"/>
              </p:ext>
            </p:extLst>
          </p:nvPr>
        </p:nvGraphicFramePr>
        <p:xfrm>
          <a:off x="655320" y="548640"/>
          <a:ext cx="10847832" cy="5861305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5423916">
                  <a:extLst>
                    <a:ext uri="{9D8B030D-6E8A-4147-A177-3AD203B41FA5}">
                      <a16:colId xmlns:a16="http://schemas.microsoft.com/office/drawing/2014/main" val="4134118817"/>
                    </a:ext>
                  </a:extLst>
                </a:gridCol>
                <a:gridCol w="5423916">
                  <a:extLst>
                    <a:ext uri="{9D8B030D-6E8A-4147-A177-3AD203B41FA5}">
                      <a16:colId xmlns:a16="http://schemas.microsoft.com/office/drawing/2014/main" val="3816493622"/>
                    </a:ext>
                  </a:extLst>
                </a:gridCol>
              </a:tblGrid>
              <a:tr h="1172261"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6518261"/>
                  </a:ext>
                </a:extLst>
              </a:tr>
              <a:tr h="1172261"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ik bijt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klei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7605360"/>
                  </a:ext>
                </a:extLst>
              </a:tr>
              <a:tr h="1172261"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ik brei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fijn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8604975"/>
                  </a:ext>
                </a:extLst>
              </a:tr>
              <a:tr h="1172261"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ik kijk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het meisje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4137091"/>
                  </a:ext>
                </a:extLst>
              </a:tr>
              <a:tr h="1172261"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ik zeil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pijl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97448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1072113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0232" y="1074631"/>
            <a:ext cx="10515600" cy="1205057"/>
          </a:xfrm>
        </p:spPr>
        <p:txBody>
          <a:bodyPr>
            <a:noAutofit/>
          </a:bodyPr>
          <a:lstStyle/>
          <a:p>
            <a:pPr algn="ctr"/>
            <a:r>
              <a:rPr lang="nl-NL" sz="9600" b="1" dirty="0">
                <a:latin typeface="Calibri" panose="020F0502020204030204" pitchFamily="34" charset="0"/>
              </a:rPr>
              <a:t>IJ – Ei woorden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1104232" y="2506662"/>
            <a:ext cx="10515600" cy="435133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nl-NL" sz="3200" b="1" dirty="0"/>
              <a:t>ei- woord. Staat op de ei-plaat dus </a:t>
            </a:r>
            <a:r>
              <a:rPr lang="nl-NL" sz="3200" b="1" dirty="0" err="1"/>
              <a:t>kippen-ei</a:t>
            </a:r>
            <a:r>
              <a:rPr lang="nl-NL" sz="3200" b="1" dirty="0"/>
              <a:t>.</a:t>
            </a:r>
          </a:p>
          <a:p>
            <a:pPr marL="0" indent="0" algn="ctr">
              <a:buNone/>
            </a:pPr>
            <a:r>
              <a:rPr lang="nl-NL" sz="3200" b="1" dirty="0"/>
              <a:t>ij- woord. Staat niet op de ei-plaat dus ijsjes-ij.</a:t>
            </a:r>
          </a:p>
        </p:txBody>
      </p:sp>
      <p:pic>
        <p:nvPicPr>
          <p:cNvPr id="13" name="Afbeelding 12">
            <a:extLst>
              <a:ext uri="{FF2B5EF4-FFF2-40B4-BE49-F238E27FC236}">
                <a16:creationId xmlns:a16="http://schemas.microsoft.com/office/drawing/2014/main" id="{FE7A8EDC-D959-41FE-BE05-2CF874F144B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36284" y="3687308"/>
            <a:ext cx="1943495" cy="19900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09922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kl</a:t>
            </a:r>
            <a:r>
              <a:rPr lang="nl-NL" sz="9600" b="1" u="sng" dirty="0">
                <a:solidFill>
                  <a:srgbClr val="FF0000"/>
                </a:solidFill>
              </a:rPr>
              <a:t>ei</a:t>
            </a:r>
            <a:endParaRPr lang="nl-NL" sz="9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976071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u="sng" dirty="0">
              <a:solidFill>
                <a:srgbClr val="FF0000"/>
              </a:solidFill>
            </a:endParaRPr>
          </a:p>
          <a:p>
            <a:pPr marL="0" indent="0" algn="ctr">
              <a:buNone/>
            </a:pPr>
            <a:r>
              <a:rPr lang="nl-NL" sz="9600" b="1" dirty="0"/>
              <a:t>f</a:t>
            </a:r>
            <a:r>
              <a:rPr lang="nl-NL" sz="9600" b="1" u="sng" dirty="0">
                <a:solidFill>
                  <a:srgbClr val="FF0000"/>
                </a:solidFill>
              </a:rPr>
              <a:t>ij</a:t>
            </a:r>
            <a:r>
              <a:rPr lang="nl-NL" sz="9600" b="1" dirty="0"/>
              <a:t>n</a:t>
            </a:r>
          </a:p>
        </p:txBody>
      </p:sp>
    </p:spTree>
    <p:extLst>
      <p:ext uri="{BB962C8B-B14F-4D97-AF65-F5344CB8AC3E}">
        <p14:creationId xmlns:p14="http://schemas.microsoft.com/office/powerpoint/2010/main" val="142819654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u="sng" dirty="0">
              <a:solidFill>
                <a:srgbClr val="FF0000"/>
              </a:solidFill>
            </a:endParaRPr>
          </a:p>
          <a:p>
            <a:pPr marL="0" indent="0" algn="ctr">
              <a:buNone/>
            </a:pPr>
            <a:r>
              <a:rPr lang="nl-NL" sz="9600" b="1" dirty="0"/>
              <a:t>het m</a:t>
            </a:r>
            <a:r>
              <a:rPr lang="nl-NL" sz="9600" b="1" u="sng" dirty="0">
                <a:solidFill>
                  <a:srgbClr val="FF0000"/>
                </a:solidFill>
              </a:rPr>
              <a:t>ei</a:t>
            </a:r>
            <a:r>
              <a:rPr lang="nl-NL" sz="9600" b="1" dirty="0"/>
              <a:t>sje</a:t>
            </a:r>
          </a:p>
        </p:txBody>
      </p:sp>
    </p:spTree>
    <p:extLst>
      <p:ext uri="{BB962C8B-B14F-4D97-AF65-F5344CB8AC3E}">
        <p14:creationId xmlns:p14="http://schemas.microsoft.com/office/powerpoint/2010/main" val="89349924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</a:t>
            </a:r>
            <a:r>
              <a:rPr lang="nl-NL" sz="9600" b="1" dirty="0">
                <a:solidFill>
                  <a:srgbClr val="FF0000"/>
                </a:solidFill>
              </a:rPr>
              <a:t> </a:t>
            </a:r>
            <a:r>
              <a:rPr lang="nl-NL" sz="9600" b="1" dirty="0"/>
              <a:t>p</a:t>
            </a:r>
            <a:r>
              <a:rPr lang="nl-NL" sz="9600" b="1" u="sng" dirty="0">
                <a:solidFill>
                  <a:srgbClr val="FF0000"/>
                </a:solidFill>
              </a:rPr>
              <a:t>ij</a:t>
            </a:r>
            <a:r>
              <a:rPr lang="nl-NL" sz="9600" b="1" dirty="0"/>
              <a:t>l</a:t>
            </a:r>
          </a:p>
        </p:txBody>
      </p:sp>
    </p:spTree>
    <p:extLst>
      <p:ext uri="{BB962C8B-B14F-4D97-AF65-F5344CB8AC3E}">
        <p14:creationId xmlns:p14="http://schemas.microsoft.com/office/powerpoint/2010/main" val="78753097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-109626" y="-1279318"/>
            <a:ext cx="11723071" cy="6549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393395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oefenopdracht_powerpoin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29123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849726" cy="6858000"/>
          </a:xfrm>
          <a:prstGeom prst="rect">
            <a:avLst/>
          </a:prstGeom>
        </p:spPr>
      </p:pic>
      <p:graphicFrame>
        <p:nvGraphicFramePr>
          <p:cNvPr id="3" name="Tabel 2">
            <a:extLst>
              <a:ext uri="{FF2B5EF4-FFF2-40B4-BE49-F238E27FC236}">
                <a16:creationId xmlns:a16="http://schemas.microsoft.com/office/drawing/2014/main" id="{CE0F7F31-E05F-4138-B3D1-77F6ED2DBEA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24332265"/>
              </p:ext>
            </p:extLst>
          </p:nvPr>
        </p:nvGraphicFramePr>
        <p:xfrm>
          <a:off x="655320" y="548640"/>
          <a:ext cx="10847832" cy="5861305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5423916">
                  <a:extLst>
                    <a:ext uri="{9D8B030D-6E8A-4147-A177-3AD203B41FA5}">
                      <a16:colId xmlns:a16="http://schemas.microsoft.com/office/drawing/2014/main" val="4134118817"/>
                    </a:ext>
                  </a:extLst>
                </a:gridCol>
                <a:gridCol w="5423916">
                  <a:extLst>
                    <a:ext uri="{9D8B030D-6E8A-4147-A177-3AD203B41FA5}">
                      <a16:colId xmlns:a16="http://schemas.microsoft.com/office/drawing/2014/main" val="3816493622"/>
                    </a:ext>
                  </a:extLst>
                </a:gridCol>
              </a:tblGrid>
              <a:tr h="1172261"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6518261"/>
                  </a:ext>
                </a:extLst>
              </a:tr>
              <a:tr h="1172261"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ik bijt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klei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7605360"/>
                  </a:ext>
                </a:extLst>
              </a:tr>
              <a:tr h="1172261"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ik brei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fijn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8604975"/>
                  </a:ext>
                </a:extLst>
              </a:tr>
              <a:tr h="1172261"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ik kijk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het meisje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4137091"/>
                  </a:ext>
                </a:extLst>
              </a:tr>
              <a:tr h="1172261"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ik zeil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pijl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97448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8996755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176</TotalTime>
  <Words>135</Words>
  <Application>Microsoft Office PowerPoint</Application>
  <PresentationFormat>Breedbeeld</PresentationFormat>
  <Paragraphs>89</Paragraphs>
  <Slides>19</Slides>
  <Notes>1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3</vt:i4>
      </vt:variant>
      <vt:variant>
        <vt:lpstr>Thema</vt:lpstr>
      </vt:variant>
      <vt:variant>
        <vt:i4>1</vt:i4>
      </vt:variant>
      <vt:variant>
        <vt:lpstr>Diatitels</vt:lpstr>
      </vt:variant>
      <vt:variant>
        <vt:i4>19</vt:i4>
      </vt:variant>
    </vt:vector>
  </HeadingPairs>
  <TitlesOfParts>
    <vt:vector size="23" baseType="lpstr">
      <vt:lpstr>Arial</vt:lpstr>
      <vt:lpstr>Calibri</vt:lpstr>
      <vt:lpstr>Calibri Light</vt:lpstr>
      <vt:lpstr>Kantoorthema</vt:lpstr>
      <vt:lpstr>PowerPoint-presentatie</vt:lpstr>
      <vt:lpstr>PowerPoint-presentatie</vt:lpstr>
      <vt:lpstr>IJ – Ei woorden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IJ – Ei woorden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Sophie Kroezen</dc:creator>
  <cp:lastModifiedBy>Marieke</cp:lastModifiedBy>
  <cp:revision>43</cp:revision>
  <dcterms:created xsi:type="dcterms:W3CDTF">2015-07-16T09:32:42Z</dcterms:created>
  <dcterms:modified xsi:type="dcterms:W3CDTF">2022-07-28T14:34:22Z</dcterms:modified>
</cp:coreProperties>
</file>